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743" r:id="rId3"/>
    <p:sldId id="745" r:id="rId4"/>
    <p:sldId id="725" r:id="rId5"/>
    <p:sldId id="749" r:id="rId6"/>
    <p:sldId id="750" r:id="rId7"/>
    <p:sldId id="751" r:id="rId8"/>
    <p:sldId id="746" r:id="rId9"/>
    <p:sldId id="752" r:id="rId10"/>
    <p:sldId id="753" r:id="rId11"/>
    <p:sldId id="754" r:id="rId12"/>
    <p:sldId id="747" r:id="rId13"/>
    <p:sldId id="755" r:id="rId14"/>
    <p:sldId id="756" r:id="rId15"/>
    <p:sldId id="757" r:id="rId16"/>
    <p:sldId id="748" r:id="rId17"/>
    <p:sldId id="758" r:id="rId18"/>
    <p:sldId id="759" r:id="rId19"/>
    <p:sldId id="762" r:id="rId20"/>
    <p:sldId id="339" r:id="rId21"/>
  </p:sldIdLst>
  <p:sldSz cx="12192000" cy="6858000"/>
  <p:notesSz cx="6858000" cy="9144000"/>
  <p:embeddedFontLst>
    <p:embeddedFont>
      <p:font typeface="思源黑体 CN Heavy" panose="020B0A00000000000000" pitchFamily="34" charset="-122"/>
      <p:bold r:id="rId28"/>
    </p:embeddedFont>
    <p:embeddedFont>
      <p:font typeface="OPPOSans M" panose="00020600040101010101" pitchFamily="18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微软雅黑" panose="020B0503020204020204" charset="-122"/>
      <p:regular r:id="rId34"/>
    </p:embeddedFont>
    <p:embeddedFont>
      <p:font typeface="等线" panose="0201060003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 玉凤" initials="彭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2AA"/>
    <a:srgbClr val="A15B8E"/>
    <a:srgbClr val="3C4D81"/>
    <a:srgbClr val="C7CDE3"/>
    <a:srgbClr val="EEE2EB"/>
    <a:srgbClr val="46568D"/>
    <a:srgbClr val="174EBF"/>
    <a:srgbClr val="C84090"/>
    <a:srgbClr val="4B6C71"/>
    <a:srgbClr val="214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46568D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A15B8E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B882AA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EBE74-E43A-4717-9594-8663C9140B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F4127-747A-4350-A632-397416040F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7E56E-A8AB-4F70-BB01-613A885475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7EADA-82F4-4258-AD06-2FB5153F02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/>
          <a:srcRect t="81555"/>
          <a:stretch>
            <a:fillRect/>
          </a:stretch>
        </p:blipFill>
        <p:spPr>
          <a:xfrm flipV="1">
            <a:off x="0" y="-3"/>
            <a:ext cx="12192000" cy="1089027"/>
          </a:xfrm>
          <a:prstGeom prst="rect">
            <a:avLst/>
          </a:prstGeom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</p:pic>
      <p:grpSp>
        <p:nvGrpSpPr>
          <p:cNvPr id="6" name="组合 5"/>
          <p:cNvGrpSpPr/>
          <p:nvPr userDrawn="1"/>
        </p:nvGrpSpPr>
        <p:grpSpPr>
          <a:xfrm>
            <a:off x="10730631" y="431339"/>
            <a:ext cx="802557" cy="254461"/>
            <a:chOff x="695325" y="598979"/>
            <a:chExt cx="1531293" cy="485516"/>
          </a:xfrm>
        </p:grpSpPr>
        <p:grpSp>
          <p:nvGrpSpPr>
            <p:cNvPr id="7" name="组合 6"/>
            <p:cNvGrpSpPr/>
            <p:nvPr/>
          </p:nvGrpSpPr>
          <p:grpSpPr>
            <a:xfrm>
              <a:off x="695325" y="598979"/>
              <a:ext cx="382252" cy="485516"/>
              <a:chOff x="4527786" y="2720340"/>
              <a:chExt cx="943049" cy="1379220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78383" y="598979"/>
              <a:ext cx="382252" cy="485516"/>
              <a:chOff x="4527786" y="2720340"/>
              <a:chExt cx="943049" cy="1379220"/>
            </a:xfrm>
          </p:grpSpPr>
          <p:sp>
            <p:nvSpPr>
              <p:cNvPr id="12" name="任意多边形: 形状 11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844366" y="598979"/>
              <a:ext cx="382252" cy="485516"/>
              <a:chOff x="4527786" y="2720340"/>
              <a:chExt cx="943049" cy="1379220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4527786" y="2720340"/>
                <a:ext cx="693419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777415" y="2720340"/>
                <a:ext cx="693420" cy="1379220"/>
              </a:xfrm>
              <a:custGeom>
                <a:avLst/>
                <a:gdLst>
                  <a:gd name="connsiteX0" fmla="*/ 7620 w 693420"/>
                  <a:gd name="connsiteY0" fmla="*/ 0 h 1379220"/>
                  <a:gd name="connsiteX1" fmla="*/ 693420 w 693420"/>
                  <a:gd name="connsiteY1" fmla="*/ 685800 h 1379220"/>
                  <a:gd name="connsiteX2" fmla="*/ 0 w 693420"/>
                  <a:gd name="connsiteY2" fmla="*/ 1379220 h 137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1379220">
                    <a:moveTo>
                      <a:pt x="7620" y="0"/>
                    </a:moveTo>
                    <a:lnTo>
                      <a:pt x="693420" y="685800"/>
                    </a:lnTo>
                    <a:lnTo>
                      <a:pt x="0" y="137922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 userDrawn="1"/>
        </p:nvSpPr>
        <p:spPr>
          <a:xfrm>
            <a:off x="0" y="6659880"/>
            <a:ext cx="12192000" cy="198120"/>
          </a:xfrm>
          <a:prstGeom prst="rect">
            <a:avLst/>
          </a:prstGeom>
          <a:gradFill flip="none" rotWithShape="1">
            <a:gsLst>
              <a:gs pos="0">
                <a:srgbClr val="46568D"/>
              </a:gs>
              <a:gs pos="100000">
                <a:srgbClr val="A15B8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8" b="4820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174EBF">
                    <a:alpha val="44000"/>
                  </a:srgbClr>
                </a:gs>
                <a:gs pos="100000">
                  <a:srgbClr val="C84090">
                    <a:alpha val="59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41281" y="0"/>
            <a:ext cx="759156" cy="7162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39885" y="2214356"/>
            <a:ext cx="6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活动营销策划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3163" y="4986071"/>
            <a:ext cx="26075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汇报人：稻小壳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2192" y="4977838"/>
            <a:ext cx="260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时间：</a:t>
            </a:r>
            <a:r>
              <a:rPr lang="en-US" altLang="zh-CN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20XX.1.1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8230" y="6205310"/>
            <a:ext cx="446312" cy="206829"/>
            <a:chOff x="9285517" y="2209800"/>
            <a:chExt cx="446312" cy="20682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437914" y="2209800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372598" y="2416629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285517" y="2307774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28114" y="3274118"/>
            <a:ext cx="10726380" cy="428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gradFill flip="none" rotWithShape="1">
                  <a:gsLst>
                    <a:gs pos="0">
                      <a:srgbClr val="2899FF"/>
                    </a:gs>
                    <a:gs pos="100000">
                      <a:srgbClr val="61FFFF"/>
                    </a:gs>
                  </a:gsLst>
                  <a:lin ang="0" scaled="1"/>
                  <a:tileRect/>
                </a:gra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735420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215402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023" y="388202"/>
            <a:ext cx="1706629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LOGO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364075" y="580741"/>
            <a:ext cx="323435" cy="52312"/>
            <a:chOff x="5106464" y="5334000"/>
            <a:chExt cx="323435" cy="52312"/>
          </a:xfrm>
        </p:grpSpPr>
        <p:sp>
          <p:nvSpPr>
            <p:cNvPr id="29" name="椭圆 28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8537" y="6251010"/>
            <a:ext cx="323435" cy="52312"/>
            <a:chOff x="5106464" y="5334000"/>
            <a:chExt cx="323435" cy="52312"/>
          </a:xfrm>
        </p:grpSpPr>
        <p:sp>
          <p:nvSpPr>
            <p:cNvPr id="34" name="椭圆 33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290905" y="1844717"/>
          <a:ext cx="5805095" cy="3870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35"/>
          <p:cNvSpPr txBox="1"/>
          <p:nvPr/>
        </p:nvSpPr>
        <p:spPr>
          <a:xfrm>
            <a:off x="6593790" y="1643124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292" y="2041295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7" name="文本框 35"/>
          <p:cNvSpPr txBox="1"/>
          <p:nvPr/>
        </p:nvSpPr>
        <p:spPr>
          <a:xfrm>
            <a:off x="6593790" y="2820629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4292" y="3218800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9" name="文本框 35"/>
          <p:cNvSpPr txBox="1"/>
          <p:nvPr/>
        </p:nvSpPr>
        <p:spPr>
          <a:xfrm>
            <a:off x="6593790" y="4016294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04292" y="4414465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1" name="文本框 35"/>
          <p:cNvSpPr txBox="1"/>
          <p:nvPr/>
        </p:nvSpPr>
        <p:spPr>
          <a:xfrm>
            <a:off x="6593790" y="5193799"/>
            <a:ext cx="2526717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292" y="5591970"/>
            <a:ext cx="4863005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66727" y="2428068"/>
            <a:ext cx="4863005" cy="3550675"/>
            <a:chOff x="6701742" y="2428068"/>
            <a:chExt cx="4027990" cy="3550675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701742" y="2428068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701742" y="3605573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701742" y="4801238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701742" y="5978743"/>
              <a:ext cx="402799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35"/>
          <p:cNvSpPr txBox="1"/>
          <p:nvPr/>
        </p:nvSpPr>
        <p:spPr>
          <a:xfrm>
            <a:off x="6017600" y="1428369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1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0" name="文本框 35"/>
          <p:cNvSpPr txBox="1"/>
          <p:nvPr/>
        </p:nvSpPr>
        <p:spPr>
          <a:xfrm>
            <a:off x="6017600" y="2589308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2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6017600" y="3779473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3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2" name="文本框 35"/>
          <p:cNvSpPr txBox="1"/>
          <p:nvPr/>
        </p:nvSpPr>
        <p:spPr>
          <a:xfrm>
            <a:off x="6017600" y="4963562"/>
            <a:ext cx="570939" cy="1101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4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1053299" y="3102611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227180" y="4815074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6227180" y="1436449"/>
            <a:ext cx="4907665" cy="1283608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096000" y="1089025"/>
            <a:ext cx="0" cy="5566418"/>
          </a:xfrm>
          <a:prstGeom prst="line">
            <a:avLst/>
          </a:prstGeom>
          <a:noFill/>
          <a:ln w="28575">
            <a:gradFill>
              <a:gsLst>
                <a:gs pos="0">
                  <a:srgbClr val="46568D"/>
                </a:gs>
                <a:gs pos="100000">
                  <a:srgbClr val="A15B8E"/>
                </a:gs>
              </a:gsLst>
              <a:lin ang="5400000" scaled="1"/>
            </a:gradFill>
          </a:ln>
          <a:effectLst>
            <a:outerShdw blurRad="139700" dist="139700" dir="5400000" algn="t" rotWithShape="0">
              <a:srgbClr val="A15B8E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组合 11"/>
          <p:cNvGrpSpPr/>
          <p:nvPr/>
        </p:nvGrpSpPr>
        <p:grpSpPr>
          <a:xfrm>
            <a:off x="5710179" y="1720181"/>
            <a:ext cx="794792" cy="4152969"/>
            <a:chOff x="5698604" y="1571119"/>
            <a:chExt cx="794792" cy="4152969"/>
          </a:xfrm>
        </p:grpSpPr>
        <p:sp>
          <p:nvSpPr>
            <p:cNvPr id="9" name="椭圆 8"/>
            <p:cNvSpPr/>
            <p:nvPr/>
          </p:nvSpPr>
          <p:spPr>
            <a:xfrm>
              <a:off x="5698604" y="1571119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698604" y="3203150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698604" y="4929296"/>
              <a:ext cx="794792" cy="794792"/>
            </a:xfrm>
            <a:prstGeom prst="ellipse">
              <a:avLst/>
            </a:prstGeom>
            <a:solidFill>
              <a:srgbClr val="46568D"/>
            </a:solidFill>
            <a:ln w="111125">
              <a:solidFill>
                <a:srgbClr val="A15B8E">
                  <a:alpha val="5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35"/>
          <p:cNvSpPr txBox="1"/>
          <p:nvPr/>
        </p:nvSpPr>
        <p:spPr>
          <a:xfrm>
            <a:off x="6504971" y="1736670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504971" y="2031483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sp>
        <p:nvSpPr>
          <p:cNvPr id="18" name="文本框 35"/>
          <p:cNvSpPr txBox="1"/>
          <p:nvPr/>
        </p:nvSpPr>
        <p:spPr>
          <a:xfrm>
            <a:off x="6504971" y="5161503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504971" y="5456316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sp>
        <p:nvSpPr>
          <p:cNvPr id="22" name="文本框 35"/>
          <p:cNvSpPr txBox="1"/>
          <p:nvPr/>
        </p:nvSpPr>
        <p:spPr>
          <a:xfrm>
            <a:off x="3093050" y="3406734"/>
            <a:ext cx="251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800" dirty="0"/>
              <a:t>请添加副标题</a:t>
            </a:r>
            <a:endParaRPr lang="zh-CN" altLang="en-US" sz="18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136251" y="3701547"/>
            <a:ext cx="4490977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/>
              <a:t>请尽量言简意赅的阐述观点；根据需要可酌情删减文字</a:t>
            </a:r>
            <a:endParaRPr lang="en-US" altLang="zh-CN" dirty="0"/>
          </a:p>
        </p:txBody>
      </p:sp>
      <p:pic>
        <p:nvPicPr>
          <p:cNvPr id="24" name="图形 2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49740" y="1844564"/>
            <a:ext cx="510459" cy="510459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345" y="3489185"/>
            <a:ext cx="510459" cy="51045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2345" y="5223458"/>
            <a:ext cx="510459" cy="510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3463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5" name="等腰三角形 14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106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3" name="等腰三角形 12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27493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11" name="等腰三角形 10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73924" y="2531294"/>
            <a:ext cx="2083443" cy="3136734"/>
            <a:chOff x="1053296" y="1921397"/>
            <a:chExt cx="2083443" cy="3136734"/>
          </a:xfrm>
          <a:solidFill>
            <a:srgbClr val="F9FBFC"/>
          </a:solidFill>
        </p:grpSpPr>
        <p:sp>
          <p:nvSpPr>
            <p:cNvPr id="9" name="等腰三角形 8"/>
            <p:cNvSpPr/>
            <p:nvPr/>
          </p:nvSpPr>
          <p:spPr>
            <a:xfrm rot="10800000">
              <a:off x="1846159" y="4629868"/>
              <a:ext cx="491925" cy="428263"/>
            </a:xfrm>
            <a:prstGeom prst="triangle">
              <a:avLst/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53296" y="1921397"/>
              <a:ext cx="2083443" cy="2858947"/>
            </a:xfrm>
            <a:prstGeom prst="roundRect">
              <a:avLst>
                <a:gd name="adj" fmla="val 6667"/>
              </a:avLst>
            </a:prstGeom>
            <a:grpFill/>
            <a:ln w="38100">
              <a:gradFill>
                <a:gsLst>
                  <a:gs pos="0">
                    <a:srgbClr val="3C4D81"/>
                  </a:gs>
                  <a:gs pos="100000">
                    <a:srgbClr val="A15B8E"/>
                  </a:gs>
                </a:gsLst>
                <a:lin ang="5400000" scaled="1"/>
              </a:gradFill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35"/>
          <p:cNvSpPr txBox="1"/>
          <p:nvPr/>
        </p:nvSpPr>
        <p:spPr>
          <a:xfrm>
            <a:off x="8448441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897073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文本框 35"/>
          <p:cNvSpPr txBox="1"/>
          <p:nvPr/>
        </p:nvSpPr>
        <p:spPr>
          <a:xfrm>
            <a:off x="5887655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6336287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3364376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813008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35"/>
          <p:cNvSpPr txBox="1"/>
          <p:nvPr/>
        </p:nvSpPr>
        <p:spPr>
          <a:xfrm>
            <a:off x="803590" y="3028890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252222" y="3522575"/>
            <a:ext cx="2033504" cy="1679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….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69830" y="2207776"/>
            <a:ext cx="3052339" cy="3006951"/>
            <a:chOff x="3418393" y="1160365"/>
            <a:chExt cx="5355217" cy="5275586"/>
          </a:xfrm>
        </p:grpSpPr>
        <p:sp>
          <p:nvSpPr>
            <p:cNvPr id="5" name="矩形 20"/>
            <p:cNvSpPr/>
            <p:nvPr/>
          </p:nvSpPr>
          <p:spPr>
            <a:xfrm rot="8104778">
              <a:off x="4899950" y="2539680"/>
              <a:ext cx="2438400" cy="2438400"/>
            </a:xfrm>
            <a:custGeom>
              <a:avLst/>
              <a:gdLst>
                <a:gd name="connsiteX0" fmla="*/ 0 w 2438400"/>
                <a:gd name="connsiteY0" fmla="*/ 0 h 2438400"/>
                <a:gd name="connsiteX1" fmla="*/ 2438400 w 2438400"/>
                <a:gd name="connsiteY1" fmla="*/ 0 h 2438400"/>
                <a:gd name="connsiteX2" fmla="*/ 2438400 w 2438400"/>
                <a:gd name="connsiteY2" fmla="*/ 2438400 h 2438400"/>
                <a:gd name="connsiteX3" fmla="*/ 0 w 2438400"/>
                <a:gd name="connsiteY3" fmla="*/ 2438400 h 2438400"/>
                <a:gd name="connsiteX4" fmla="*/ 0 w 2438400"/>
                <a:gd name="connsiteY4" fmla="*/ 0 h 2438400"/>
                <a:gd name="connsiteX0-1" fmla="*/ 0 w 2438400"/>
                <a:gd name="connsiteY0-2" fmla="*/ 0 h 2438400"/>
                <a:gd name="connsiteX1-3" fmla="*/ 2438400 w 2438400"/>
                <a:gd name="connsiteY1-4" fmla="*/ 0 h 2438400"/>
                <a:gd name="connsiteX2-5" fmla="*/ 2438400 w 2438400"/>
                <a:gd name="connsiteY2-6" fmla="*/ 2438400 h 2438400"/>
                <a:gd name="connsiteX3-7" fmla="*/ 0 w 2438400"/>
                <a:gd name="connsiteY3-8" fmla="*/ 2438400 h 2438400"/>
                <a:gd name="connsiteX4-9" fmla="*/ 0 w 2438400"/>
                <a:gd name="connsiteY4-10" fmla="*/ 0 h 2438400"/>
                <a:gd name="connsiteX0-11" fmla="*/ 0 w 2438400"/>
                <a:gd name="connsiteY0-12" fmla="*/ 0 h 2438400"/>
                <a:gd name="connsiteX1-13" fmla="*/ 2438400 w 2438400"/>
                <a:gd name="connsiteY1-14" fmla="*/ 0 h 2438400"/>
                <a:gd name="connsiteX2-15" fmla="*/ 2438400 w 2438400"/>
                <a:gd name="connsiteY2-16" fmla="*/ 2438400 h 2438400"/>
                <a:gd name="connsiteX3-17" fmla="*/ 0 w 2438400"/>
                <a:gd name="connsiteY3-18" fmla="*/ 2438400 h 2438400"/>
                <a:gd name="connsiteX4-19" fmla="*/ 0 w 2438400"/>
                <a:gd name="connsiteY4-20" fmla="*/ 0 h 2438400"/>
                <a:gd name="connsiteX0-21" fmla="*/ 0 w 2438400"/>
                <a:gd name="connsiteY0-22" fmla="*/ 0 h 2438400"/>
                <a:gd name="connsiteX1-23" fmla="*/ 2438400 w 2438400"/>
                <a:gd name="connsiteY1-24" fmla="*/ 0 h 2438400"/>
                <a:gd name="connsiteX2-25" fmla="*/ 2438400 w 2438400"/>
                <a:gd name="connsiteY2-26" fmla="*/ 2438400 h 2438400"/>
                <a:gd name="connsiteX3-27" fmla="*/ 0 w 2438400"/>
                <a:gd name="connsiteY3-28" fmla="*/ 2438400 h 2438400"/>
                <a:gd name="connsiteX4-29" fmla="*/ 0 w 2438400"/>
                <a:gd name="connsiteY4-30" fmla="*/ 0 h 2438400"/>
                <a:gd name="connsiteX0-31" fmla="*/ 0 w 2438400"/>
                <a:gd name="connsiteY0-32" fmla="*/ 0 h 2438400"/>
                <a:gd name="connsiteX1-33" fmla="*/ 2438400 w 2438400"/>
                <a:gd name="connsiteY1-34" fmla="*/ 0 h 2438400"/>
                <a:gd name="connsiteX2-35" fmla="*/ 2438400 w 2438400"/>
                <a:gd name="connsiteY2-36" fmla="*/ 2438400 h 2438400"/>
                <a:gd name="connsiteX3-37" fmla="*/ 0 w 2438400"/>
                <a:gd name="connsiteY3-38" fmla="*/ 2438400 h 2438400"/>
                <a:gd name="connsiteX4-39" fmla="*/ 0 w 2438400"/>
                <a:gd name="connsiteY4-40" fmla="*/ 0 h 2438400"/>
                <a:gd name="connsiteX0-41" fmla="*/ 0 w 2438400"/>
                <a:gd name="connsiteY0-42" fmla="*/ 0 h 2438400"/>
                <a:gd name="connsiteX1-43" fmla="*/ 2438400 w 2438400"/>
                <a:gd name="connsiteY1-44" fmla="*/ 0 h 2438400"/>
                <a:gd name="connsiteX2-45" fmla="*/ 2438400 w 2438400"/>
                <a:gd name="connsiteY2-46" fmla="*/ 2438400 h 2438400"/>
                <a:gd name="connsiteX3-47" fmla="*/ 0 w 2438400"/>
                <a:gd name="connsiteY3-48" fmla="*/ 2438400 h 2438400"/>
                <a:gd name="connsiteX4-49" fmla="*/ 0 w 2438400"/>
                <a:gd name="connsiteY4-50" fmla="*/ 0 h 2438400"/>
                <a:gd name="connsiteX0-51" fmla="*/ 0 w 2438400"/>
                <a:gd name="connsiteY0-52" fmla="*/ 0 h 2438400"/>
                <a:gd name="connsiteX1-53" fmla="*/ 2438400 w 2438400"/>
                <a:gd name="connsiteY1-54" fmla="*/ 0 h 2438400"/>
                <a:gd name="connsiteX2-55" fmla="*/ 2438400 w 2438400"/>
                <a:gd name="connsiteY2-56" fmla="*/ 2438400 h 2438400"/>
                <a:gd name="connsiteX3-57" fmla="*/ 0 w 2438400"/>
                <a:gd name="connsiteY3-58" fmla="*/ 2438400 h 2438400"/>
                <a:gd name="connsiteX4-59" fmla="*/ 0 w 2438400"/>
                <a:gd name="connsiteY4-60" fmla="*/ 0 h 2438400"/>
                <a:gd name="connsiteX0-61" fmla="*/ 0 w 2438400"/>
                <a:gd name="connsiteY0-62" fmla="*/ 0 h 2438400"/>
                <a:gd name="connsiteX1-63" fmla="*/ 2438400 w 2438400"/>
                <a:gd name="connsiteY1-64" fmla="*/ 0 h 2438400"/>
                <a:gd name="connsiteX2-65" fmla="*/ 2438400 w 2438400"/>
                <a:gd name="connsiteY2-66" fmla="*/ 2438400 h 2438400"/>
                <a:gd name="connsiteX3-67" fmla="*/ 0 w 2438400"/>
                <a:gd name="connsiteY3-68" fmla="*/ 2438400 h 2438400"/>
                <a:gd name="connsiteX4-69" fmla="*/ 0 w 2438400"/>
                <a:gd name="connsiteY4-70" fmla="*/ 0 h 2438400"/>
                <a:gd name="connsiteX0-71" fmla="*/ 0 w 2438400"/>
                <a:gd name="connsiteY0-72" fmla="*/ 0 h 2438400"/>
                <a:gd name="connsiteX1-73" fmla="*/ 2438400 w 2438400"/>
                <a:gd name="connsiteY1-74" fmla="*/ 0 h 2438400"/>
                <a:gd name="connsiteX2-75" fmla="*/ 2438400 w 2438400"/>
                <a:gd name="connsiteY2-76" fmla="*/ 2438400 h 2438400"/>
                <a:gd name="connsiteX3-77" fmla="*/ 0 w 2438400"/>
                <a:gd name="connsiteY3-78" fmla="*/ 2438400 h 2438400"/>
                <a:gd name="connsiteX4-79" fmla="*/ 0 w 2438400"/>
                <a:gd name="connsiteY4-80" fmla="*/ 0 h 2438400"/>
                <a:gd name="connsiteX0-81" fmla="*/ 0 w 2438400"/>
                <a:gd name="connsiteY0-82" fmla="*/ 0 h 2438400"/>
                <a:gd name="connsiteX1-83" fmla="*/ 2438400 w 2438400"/>
                <a:gd name="connsiteY1-84" fmla="*/ 0 h 2438400"/>
                <a:gd name="connsiteX2-85" fmla="*/ 2438400 w 2438400"/>
                <a:gd name="connsiteY2-86" fmla="*/ 2438400 h 2438400"/>
                <a:gd name="connsiteX3-87" fmla="*/ 0 w 2438400"/>
                <a:gd name="connsiteY3-88" fmla="*/ 2438400 h 2438400"/>
                <a:gd name="connsiteX4-89" fmla="*/ 0 w 2438400"/>
                <a:gd name="connsiteY4-90" fmla="*/ 0 h 2438400"/>
                <a:gd name="connsiteX0-91" fmla="*/ 0 w 2438400"/>
                <a:gd name="connsiteY0-92" fmla="*/ 0 h 2438400"/>
                <a:gd name="connsiteX1-93" fmla="*/ 2438400 w 2438400"/>
                <a:gd name="connsiteY1-94" fmla="*/ 0 h 2438400"/>
                <a:gd name="connsiteX2-95" fmla="*/ 2438400 w 2438400"/>
                <a:gd name="connsiteY2-96" fmla="*/ 2438400 h 2438400"/>
                <a:gd name="connsiteX3-97" fmla="*/ 0 w 2438400"/>
                <a:gd name="connsiteY3-98" fmla="*/ 2438400 h 2438400"/>
                <a:gd name="connsiteX4-99" fmla="*/ 0 w 2438400"/>
                <a:gd name="connsiteY4-100" fmla="*/ 0 h 2438400"/>
                <a:gd name="connsiteX0-101" fmla="*/ 0 w 2438400"/>
                <a:gd name="connsiteY0-102" fmla="*/ 0 h 2438400"/>
                <a:gd name="connsiteX1-103" fmla="*/ 2438400 w 2438400"/>
                <a:gd name="connsiteY1-104" fmla="*/ 0 h 2438400"/>
                <a:gd name="connsiteX2-105" fmla="*/ 2438400 w 2438400"/>
                <a:gd name="connsiteY2-106" fmla="*/ 2438400 h 2438400"/>
                <a:gd name="connsiteX3-107" fmla="*/ 0 w 2438400"/>
                <a:gd name="connsiteY3-108" fmla="*/ 2438400 h 2438400"/>
                <a:gd name="connsiteX4-109" fmla="*/ 0 w 2438400"/>
                <a:gd name="connsiteY4-110" fmla="*/ 0 h 2438400"/>
                <a:gd name="connsiteX0-111" fmla="*/ 0 w 2438400"/>
                <a:gd name="connsiteY0-112" fmla="*/ 0 h 2438400"/>
                <a:gd name="connsiteX1-113" fmla="*/ 2438400 w 2438400"/>
                <a:gd name="connsiteY1-114" fmla="*/ 0 h 2438400"/>
                <a:gd name="connsiteX2-115" fmla="*/ 2438400 w 2438400"/>
                <a:gd name="connsiteY2-116" fmla="*/ 2438400 h 2438400"/>
                <a:gd name="connsiteX3-117" fmla="*/ 0 w 2438400"/>
                <a:gd name="connsiteY3-118" fmla="*/ 2438400 h 2438400"/>
                <a:gd name="connsiteX4-119" fmla="*/ 0 w 2438400"/>
                <a:gd name="connsiteY4-120" fmla="*/ 0 h 2438400"/>
                <a:gd name="connsiteX0-121" fmla="*/ 0 w 2438400"/>
                <a:gd name="connsiteY0-122" fmla="*/ 0 h 2438400"/>
                <a:gd name="connsiteX1-123" fmla="*/ 2438400 w 2438400"/>
                <a:gd name="connsiteY1-124" fmla="*/ 0 h 2438400"/>
                <a:gd name="connsiteX2-125" fmla="*/ 2438400 w 2438400"/>
                <a:gd name="connsiteY2-126" fmla="*/ 2438400 h 2438400"/>
                <a:gd name="connsiteX3-127" fmla="*/ 0 w 2438400"/>
                <a:gd name="connsiteY3-128" fmla="*/ 2438400 h 2438400"/>
                <a:gd name="connsiteX4-129" fmla="*/ 0 w 2438400"/>
                <a:gd name="connsiteY4-130" fmla="*/ 0 h 2438400"/>
                <a:gd name="connsiteX0-131" fmla="*/ 0 w 2438400"/>
                <a:gd name="connsiteY0-132" fmla="*/ 0 h 2438400"/>
                <a:gd name="connsiteX1-133" fmla="*/ 2438400 w 2438400"/>
                <a:gd name="connsiteY1-134" fmla="*/ 0 h 2438400"/>
                <a:gd name="connsiteX2-135" fmla="*/ 2438400 w 2438400"/>
                <a:gd name="connsiteY2-136" fmla="*/ 2438400 h 2438400"/>
                <a:gd name="connsiteX3-137" fmla="*/ 0 w 2438400"/>
                <a:gd name="connsiteY3-138" fmla="*/ 2438400 h 2438400"/>
                <a:gd name="connsiteX4-139" fmla="*/ 0 w 2438400"/>
                <a:gd name="connsiteY4-140" fmla="*/ 0 h 2438400"/>
                <a:gd name="connsiteX0-141" fmla="*/ 0 w 2438400"/>
                <a:gd name="connsiteY0-142" fmla="*/ 0 h 2438400"/>
                <a:gd name="connsiteX1-143" fmla="*/ 2438400 w 2438400"/>
                <a:gd name="connsiteY1-144" fmla="*/ 0 h 2438400"/>
                <a:gd name="connsiteX2-145" fmla="*/ 2438400 w 2438400"/>
                <a:gd name="connsiteY2-146" fmla="*/ 2438400 h 2438400"/>
                <a:gd name="connsiteX3-147" fmla="*/ 0 w 2438400"/>
                <a:gd name="connsiteY3-148" fmla="*/ 2438400 h 2438400"/>
                <a:gd name="connsiteX4-149" fmla="*/ 0 w 2438400"/>
                <a:gd name="connsiteY4-150" fmla="*/ 0 h 2438400"/>
                <a:gd name="connsiteX0-151" fmla="*/ 0 w 2438400"/>
                <a:gd name="connsiteY0-152" fmla="*/ 0 h 2438400"/>
                <a:gd name="connsiteX1-153" fmla="*/ 2438400 w 2438400"/>
                <a:gd name="connsiteY1-154" fmla="*/ 0 h 2438400"/>
                <a:gd name="connsiteX2-155" fmla="*/ 2438400 w 2438400"/>
                <a:gd name="connsiteY2-156" fmla="*/ 2438400 h 2438400"/>
                <a:gd name="connsiteX3-157" fmla="*/ 0 w 2438400"/>
                <a:gd name="connsiteY3-158" fmla="*/ 2438400 h 2438400"/>
                <a:gd name="connsiteX4-159" fmla="*/ 0 w 2438400"/>
                <a:gd name="connsiteY4-160" fmla="*/ 0 h 2438400"/>
                <a:gd name="connsiteX0-161" fmla="*/ 0 w 2438400"/>
                <a:gd name="connsiteY0-162" fmla="*/ 0 h 2438400"/>
                <a:gd name="connsiteX1-163" fmla="*/ 2438400 w 2438400"/>
                <a:gd name="connsiteY1-164" fmla="*/ 0 h 2438400"/>
                <a:gd name="connsiteX2-165" fmla="*/ 2438400 w 2438400"/>
                <a:gd name="connsiteY2-166" fmla="*/ 2438400 h 2438400"/>
                <a:gd name="connsiteX3-167" fmla="*/ 0 w 2438400"/>
                <a:gd name="connsiteY3-168" fmla="*/ 2438400 h 2438400"/>
                <a:gd name="connsiteX4-169" fmla="*/ 0 w 2438400"/>
                <a:gd name="connsiteY4-170" fmla="*/ 0 h 2438400"/>
                <a:gd name="connsiteX0-171" fmla="*/ 0 w 2438400"/>
                <a:gd name="connsiteY0-172" fmla="*/ 0 h 2438400"/>
                <a:gd name="connsiteX1-173" fmla="*/ 2438400 w 2438400"/>
                <a:gd name="connsiteY1-174" fmla="*/ 0 h 2438400"/>
                <a:gd name="connsiteX2-175" fmla="*/ 2438400 w 2438400"/>
                <a:gd name="connsiteY2-176" fmla="*/ 2438400 h 2438400"/>
                <a:gd name="connsiteX3-177" fmla="*/ 0 w 2438400"/>
                <a:gd name="connsiteY3-178" fmla="*/ 2438400 h 2438400"/>
                <a:gd name="connsiteX4-179" fmla="*/ 0 w 2438400"/>
                <a:gd name="connsiteY4-180" fmla="*/ 0 h 2438400"/>
                <a:gd name="connsiteX0-181" fmla="*/ 0 w 2438400"/>
                <a:gd name="connsiteY0-182" fmla="*/ 0 h 2438400"/>
                <a:gd name="connsiteX1-183" fmla="*/ 2438400 w 2438400"/>
                <a:gd name="connsiteY1-184" fmla="*/ 0 h 2438400"/>
                <a:gd name="connsiteX2-185" fmla="*/ 2438400 w 2438400"/>
                <a:gd name="connsiteY2-186" fmla="*/ 2438400 h 2438400"/>
                <a:gd name="connsiteX3-187" fmla="*/ 0 w 2438400"/>
                <a:gd name="connsiteY3-188" fmla="*/ 2438400 h 2438400"/>
                <a:gd name="connsiteX4-189" fmla="*/ 0 w 2438400"/>
                <a:gd name="connsiteY4-190" fmla="*/ 0 h 2438400"/>
                <a:gd name="connsiteX0-191" fmla="*/ 0 w 2438400"/>
                <a:gd name="connsiteY0-192" fmla="*/ 0 h 2438400"/>
                <a:gd name="connsiteX1-193" fmla="*/ 2438400 w 2438400"/>
                <a:gd name="connsiteY1-194" fmla="*/ 0 h 2438400"/>
                <a:gd name="connsiteX2-195" fmla="*/ 2438400 w 2438400"/>
                <a:gd name="connsiteY2-196" fmla="*/ 2438400 h 2438400"/>
                <a:gd name="connsiteX3-197" fmla="*/ 0 w 2438400"/>
                <a:gd name="connsiteY3-198" fmla="*/ 2438400 h 2438400"/>
                <a:gd name="connsiteX4-199" fmla="*/ 0 w 2438400"/>
                <a:gd name="connsiteY4-200" fmla="*/ 0 h 2438400"/>
                <a:gd name="connsiteX0-201" fmla="*/ 0 w 2438400"/>
                <a:gd name="connsiteY0-202" fmla="*/ 0 h 2438400"/>
                <a:gd name="connsiteX1-203" fmla="*/ 2438400 w 2438400"/>
                <a:gd name="connsiteY1-204" fmla="*/ 0 h 2438400"/>
                <a:gd name="connsiteX2-205" fmla="*/ 2438400 w 2438400"/>
                <a:gd name="connsiteY2-206" fmla="*/ 2438400 h 2438400"/>
                <a:gd name="connsiteX3-207" fmla="*/ 0 w 2438400"/>
                <a:gd name="connsiteY3-208" fmla="*/ 2438400 h 2438400"/>
                <a:gd name="connsiteX4-209" fmla="*/ 0 w 2438400"/>
                <a:gd name="connsiteY4-210" fmla="*/ 0 h 2438400"/>
                <a:gd name="connsiteX0-211" fmla="*/ 0 w 2438400"/>
                <a:gd name="connsiteY0-212" fmla="*/ 0 h 2438400"/>
                <a:gd name="connsiteX1-213" fmla="*/ 2438400 w 2438400"/>
                <a:gd name="connsiteY1-214" fmla="*/ 0 h 2438400"/>
                <a:gd name="connsiteX2-215" fmla="*/ 2438400 w 2438400"/>
                <a:gd name="connsiteY2-216" fmla="*/ 2438400 h 2438400"/>
                <a:gd name="connsiteX3-217" fmla="*/ 0 w 2438400"/>
                <a:gd name="connsiteY3-218" fmla="*/ 2438400 h 2438400"/>
                <a:gd name="connsiteX4-219" fmla="*/ 0 w 2438400"/>
                <a:gd name="connsiteY4-220" fmla="*/ 0 h 2438400"/>
                <a:gd name="connsiteX0-221" fmla="*/ 0 w 2438400"/>
                <a:gd name="connsiteY0-222" fmla="*/ 0 h 2438400"/>
                <a:gd name="connsiteX1-223" fmla="*/ 2438400 w 2438400"/>
                <a:gd name="connsiteY1-224" fmla="*/ 0 h 2438400"/>
                <a:gd name="connsiteX2-225" fmla="*/ 2438400 w 2438400"/>
                <a:gd name="connsiteY2-226" fmla="*/ 2438400 h 2438400"/>
                <a:gd name="connsiteX3-227" fmla="*/ 0 w 2438400"/>
                <a:gd name="connsiteY3-228" fmla="*/ 2438400 h 2438400"/>
                <a:gd name="connsiteX4-229" fmla="*/ 0 w 2438400"/>
                <a:gd name="connsiteY4-230" fmla="*/ 0 h 2438400"/>
                <a:gd name="connsiteX0-231" fmla="*/ 0 w 2438400"/>
                <a:gd name="connsiteY0-232" fmla="*/ 0 h 2438400"/>
                <a:gd name="connsiteX1-233" fmla="*/ 2438400 w 2438400"/>
                <a:gd name="connsiteY1-234" fmla="*/ 0 h 2438400"/>
                <a:gd name="connsiteX2-235" fmla="*/ 2438400 w 2438400"/>
                <a:gd name="connsiteY2-236" fmla="*/ 2438400 h 2438400"/>
                <a:gd name="connsiteX3-237" fmla="*/ 0 w 2438400"/>
                <a:gd name="connsiteY3-238" fmla="*/ 2438400 h 2438400"/>
                <a:gd name="connsiteX4-239" fmla="*/ 0 w 2438400"/>
                <a:gd name="connsiteY4-240" fmla="*/ 0 h 2438400"/>
                <a:gd name="connsiteX0-241" fmla="*/ 0 w 2438400"/>
                <a:gd name="connsiteY0-242" fmla="*/ 0 h 2438400"/>
                <a:gd name="connsiteX1-243" fmla="*/ 2438400 w 2438400"/>
                <a:gd name="connsiteY1-244" fmla="*/ 0 h 2438400"/>
                <a:gd name="connsiteX2-245" fmla="*/ 2438400 w 2438400"/>
                <a:gd name="connsiteY2-246" fmla="*/ 2438400 h 2438400"/>
                <a:gd name="connsiteX3-247" fmla="*/ 0 w 2438400"/>
                <a:gd name="connsiteY3-248" fmla="*/ 2438400 h 2438400"/>
                <a:gd name="connsiteX4-249" fmla="*/ 0 w 2438400"/>
                <a:gd name="connsiteY4-250" fmla="*/ 0 h 2438400"/>
                <a:gd name="connsiteX0-251" fmla="*/ 0 w 2438400"/>
                <a:gd name="connsiteY0-252" fmla="*/ 0 h 2438400"/>
                <a:gd name="connsiteX1-253" fmla="*/ 2438400 w 2438400"/>
                <a:gd name="connsiteY1-254" fmla="*/ 0 h 2438400"/>
                <a:gd name="connsiteX2-255" fmla="*/ 2438400 w 2438400"/>
                <a:gd name="connsiteY2-256" fmla="*/ 2438400 h 2438400"/>
                <a:gd name="connsiteX3-257" fmla="*/ 0 w 2438400"/>
                <a:gd name="connsiteY3-258" fmla="*/ 2438400 h 2438400"/>
                <a:gd name="connsiteX4-259" fmla="*/ 0 w 2438400"/>
                <a:gd name="connsiteY4-260" fmla="*/ 0 h 2438400"/>
                <a:gd name="connsiteX0-261" fmla="*/ 0 w 2438400"/>
                <a:gd name="connsiteY0-262" fmla="*/ 0 h 2438400"/>
                <a:gd name="connsiteX1-263" fmla="*/ 2438400 w 2438400"/>
                <a:gd name="connsiteY1-264" fmla="*/ 0 h 2438400"/>
                <a:gd name="connsiteX2-265" fmla="*/ 2438400 w 2438400"/>
                <a:gd name="connsiteY2-266" fmla="*/ 2438400 h 2438400"/>
                <a:gd name="connsiteX3-267" fmla="*/ 0 w 2438400"/>
                <a:gd name="connsiteY3-268" fmla="*/ 2438400 h 2438400"/>
                <a:gd name="connsiteX4-269" fmla="*/ 0 w 2438400"/>
                <a:gd name="connsiteY4-270" fmla="*/ 0 h 2438400"/>
                <a:gd name="connsiteX0-271" fmla="*/ 0 w 2438400"/>
                <a:gd name="connsiteY0-272" fmla="*/ 0 h 2438400"/>
                <a:gd name="connsiteX1-273" fmla="*/ 2438400 w 2438400"/>
                <a:gd name="connsiteY1-274" fmla="*/ 0 h 2438400"/>
                <a:gd name="connsiteX2-275" fmla="*/ 2438400 w 2438400"/>
                <a:gd name="connsiteY2-276" fmla="*/ 2438400 h 2438400"/>
                <a:gd name="connsiteX3-277" fmla="*/ 0 w 2438400"/>
                <a:gd name="connsiteY3-278" fmla="*/ 2438400 h 2438400"/>
                <a:gd name="connsiteX4-279" fmla="*/ 0 w 2438400"/>
                <a:gd name="connsiteY4-280" fmla="*/ 0 h 2438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38400" h="2438400">
                  <a:moveTo>
                    <a:pt x="0" y="0"/>
                  </a:moveTo>
                  <a:cubicBezTo>
                    <a:pt x="1091088" y="474495"/>
                    <a:pt x="1216225" y="753219"/>
                    <a:pt x="2438400" y="0"/>
                  </a:cubicBezTo>
                  <a:cubicBezTo>
                    <a:pt x="1767317" y="1287571"/>
                    <a:pt x="2061907" y="1592901"/>
                    <a:pt x="2438400" y="2438400"/>
                  </a:cubicBezTo>
                  <a:cubicBezTo>
                    <a:pt x="1338881" y="1748079"/>
                    <a:pt x="1115518" y="1728861"/>
                    <a:pt x="0" y="2438400"/>
                  </a:cubicBezTo>
                  <a:cubicBezTo>
                    <a:pt x="777514" y="1437279"/>
                    <a:pt x="695704" y="98460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3C4D81"/>
                </a:gs>
                <a:gs pos="100000">
                  <a:srgbClr val="A15B8E"/>
                </a:gs>
              </a:gsLst>
              <a:lin ang="5400000" scaled="1"/>
            </a:gra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泪滴形 5"/>
            <p:cNvSpPr/>
            <p:nvPr/>
          </p:nvSpPr>
          <p:spPr>
            <a:xfrm rot="771198">
              <a:off x="6400800" y="1160365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泪滴形 6"/>
            <p:cNvSpPr/>
            <p:nvPr/>
          </p:nvSpPr>
          <p:spPr>
            <a:xfrm rot="4097923">
              <a:off x="6423950" y="4086291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 rot="20730410" flipH="1">
              <a:off x="3440787" y="1174086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泪滴形 8"/>
            <p:cNvSpPr/>
            <p:nvPr/>
          </p:nvSpPr>
          <p:spPr>
            <a:xfrm rot="17499983" flipH="1">
              <a:off x="3418393" y="4086291"/>
              <a:ext cx="2349660" cy="2349660"/>
            </a:xfrm>
            <a:prstGeom prst="teardrop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文本框 35"/>
          <p:cNvSpPr txBox="1"/>
          <p:nvPr/>
        </p:nvSpPr>
        <p:spPr>
          <a:xfrm>
            <a:off x="7949501" y="224581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997480" y="2670051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35"/>
          <p:cNvSpPr txBox="1"/>
          <p:nvPr/>
        </p:nvSpPr>
        <p:spPr>
          <a:xfrm>
            <a:off x="7949501" y="4280471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997480" y="4704706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35"/>
          <p:cNvSpPr txBox="1"/>
          <p:nvPr/>
        </p:nvSpPr>
        <p:spPr>
          <a:xfrm>
            <a:off x="1313136" y="224581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50491" y="2670051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本框 35"/>
          <p:cNvSpPr txBox="1"/>
          <p:nvPr/>
        </p:nvSpPr>
        <p:spPr>
          <a:xfrm>
            <a:off x="1313136" y="4280471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50491" y="4704706"/>
            <a:ext cx="3392008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22517" y="2636080"/>
            <a:ext cx="478768" cy="478768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785" y="4275836"/>
            <a:ext cx="478768" cy="478768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6415" y="4275836"/>
            <a:ext cx="478768" cy="478768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8277" y="2589435"/>
            <a:ext cx="478768" cy="47876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营销运作方案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74204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65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341"/>
            <a:ext cx="4892233" cy="3251294"/>
          </a:xfrm>
          <a:prstGeom prst="rect">
            <a:avLst/>
          </a:prstGeom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6" name="矩形: 圆角 5"/>
          <p:cNvSpPr/>
          <p:nvPr/>
        </p:nvSpPr>
        <p:spPr>
          <a:xfrm>
            <a:off x="5011838" y="2310341"/>
            <a:ext cx="6215605" cy="1574153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011838" y="3987482"/>
            <a:ext cx="6215605" cy="1574153"/>
          </a:xfrm>
          <a:prstGeom prst="roundRect">
            <a:avLst>
              <a:gd name="adj" fmla="val 47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71858" y="3571089"/>
            <a:ext cx="1520142" cy="729798"/>
          </a:xfrm>
          <a:prstGeom prst="rect">
            <a:avLst/>
          </a:prstGeom>
          <a:solidFill>
            <a:srgbClr val="B88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5"/>
          <p:cNvSpPr txBox="1"/>
          <p:nvPr/>
        </p:nvSpPr>
        <p:spPr>
          <a:xfrm>
            <a:off x="6259595" y="2697233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6284423" y="3075168"/>
            <a:ext cx="4584201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35"/>
          <p:cNvSpPr txBox="1"/>
          <p:nvPr/>
        </p:nvSpPr>
        <p:spPr>
          <a:xfrm>
            <a:off x="6259595" y="435338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4423" y="4731321"/>
            <a:ext cx="4584201" cy="38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0" y="2719733"/>
            <a:ext cx="687390" cy="68739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4620" y="4430863"/>
            <a:ext cx="687390" cy="6873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58563" y="1747777"/>
            <a:ext cx="9274874" cy="4165604"/>
            <a:chOff x="868680" y="1203960"/>
            <a:chExt cx="10485120" cy="4709160"/>
          </a:xfrm>
        </p:grpSpPr>
        <p:sp>
          <p:nvSpPr>
            <p:cNvPr id="5" name="矩形: 对角圆角 4"/>
            <p:cNvSpPr/>
            <p:nvPr/>
          </p:nvSpPr>
          <p:spPr>
            <a:xfrm>
              <a:off x="868680" y="368808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: 对角圆角 5"/>
            <p:cNvSpPr/>
            <p:nvPr/>
          </p:nvSpPr>
          <p:spPr>
            <a:xfrm flipH="1">
              <a:off x="868680" y="120396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: 对角圆角 6"/>
            <p:cNvSpPr/>
            <p:nvPr/>
          </p:nvSpPr>
          <p:spPr>
            <a:xfrm flipH="1">
              <a:off x="6294120" y="368808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: 对角圆角 7"/>
            <p:cNvSpPr/>
            <p:nvPr/>
          </p:nvSpPr>
          <p:spPr>
            <a:xfrm>
              <a:off x="6294120" y="1203960"/>
              <a:ext cx="5059680" cy="2225040"/>
            </a:xfrm>
            <a:prstGeom prst="round2DiagRect">
              <a:avLst>
                <a:gd name="adj1" fmla="val 27424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flipH="1">
              <a:off x="868680" y="120396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9810798" y="120396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flipH="1" flipV="1">
              <a:off x="868680" y="368808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flipV="1">
              <a:off x="9810798" y="3688080"/>
              <a:ext cx="1543002" cy="2225040"/>
            </a:xfrm>
            <a:custGeom>
              <a:avLst/>
              <a:gdLst>
                <a:gd name="connsiteX0" fmla="*/ 1543002 w 1543002"/>
                <a:gd name="connsiteY0" fmla="*/ 0 h 2225040"/>
                <a:gd name="connsiteX1" fmla="*/ 0 w 1543002"/>
                <a:gd name="connsiteY1" fmla="*/ 0 h 2225040"/>
                <a:gd name="connsiteX2" fmla="*/ 803444 w 1543002"/>
                <a:gd name="connsiteY2" fmla="*/ 2225040 h 2225040"/>
                <a:gd name="connsiteX3" fmla="*/ 932807 w 1543002"/>
                <a:gd name="connsiteY3" fmla="*/ 2225040 h 2225040"/>
                <a:gd name="connsiteX4" fmla="*/ 1543002 w 1543002"/>
                <a:gd name="connsiteY4" fmla="*/ 1614845 h 22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002" h="2225040">
                  <a:moveTo>
                    <a:pt x="1543002" y="0"/>
                  </a:moveTo>
                  <a:lnTo>
                    <a:pt x="0" y="0"/>
                  </a:lnTo>
                  <a:lnTo>
                    <a:pt x="803444" y="2225040"/>
                  </a:lnTo>
                  <a:lnTo>
                    <a:pt x="932807" y="2225040"/>
                  </a:lnTo>
                  <a:cubicBezTo>
                    <a:pt x="1269808" y="2225040"/>
                    <a:pt x="1543002" y="1951846"/>
                    <a:pt x="1543002" y="1614845"/>
                  </a:cubicBezTo>
                  <a:close/>
                </a:path>
              </a:pathLst>
            </a:custGeom>
            <a:solidFill>
              <a:srgbClr val="B88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899021" y="2278230"/>
            <a:ext cx="674670" cy="674666"/>
            <a:chOff x="10036869" y="2675977"/>
            <a:chExt cx="398973" cy="398973"/>
          </a:xfrm>
        </p:grpSpPr>
        <p:sp>
          <p:nvSpPr>
            <p:cNvPr id="31" name="任意多边形: 形状 30"/>
            <p:cNvSpPr/>
            <p:nvPr/>
          </p:nvSpPr>
          <p:spPr>
            <a:xfrm>
              <a:off x="10036869" y="2675977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10166535" y="2945284"/>
              <a:ext cx="139640" cy="39897"/>
            </a:xfrm>
            <a:custGeom>
              <a:avLst/>
              <a:gdLst>
                <a:gd name="connsiteX0" fmla="*/ 139641 w 139640"/>
                <a:gd name="connsiteY0" fmla="*/ 0 h 39897"/>
                <a:gd name="connsiteX1" fmla="*/ 69820 w 139640"/>
                <a:gd name="connsiteY1" fmla="*/ 39897 h 39897"/>
                <a:gd name="connsiteX2" fmla="*/ 0 w 139640"/>
                <a:gd name="connsiteY2" fmla="*/ 0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40" h="39897">
                  <a:moveTo>
                    <a:pt x="139641" y="0"/>
                  </a:moveTo>
                  <a:cubicBezTo>
                    <a:pt x="139641" y="0"/>
                    <a:pt x="119692" y="39897"/>
                    <a:pt x="69820" y="39897"/>
                  </a:cubicBezTo>
                  <a:cubicBezTo>
                    <a:pt x="19949" y="39897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10306176" y="2815618"/>
              <a:ext cx="9974" cy="39897"/>
            </a:xfrm>
            <a:custGeom>
              <a:avLst/>
              <a:gdLst>
                <a:gd name="connsiteX0" fmla="*/ 0 w 9974"/>
                <a:gd name="connsiteY0" fmla="*/ 0 h 39897"/>
                <a:gd name="connsiteX1" fmla="*/ 0 w 9974"/>
                <a:gd name="connsiteY1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4" h="39897">
                  <a:moveTo>
                    <a:pt x="0" y="0"/>
                  </a:moveTo>
                  <a:lnTo>
                    <a:pt x="0" y="39897"/>
                  </a:ln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166535" y="2815618"/>
              <a:ext cx="9974" cy="39897"/>
            </a:xfrm>
            <a:custGeom>
              <a:avLst/>
              <a:gdLst>
                <a:gd name="connsiteX0" fmla="*/ 0 w 9974"/>
                <a:gd name="connsiteY0" fmla="*/ 0 h 39897"/>
                <a:gd name="connsiteX1" fmla="*/ 0 w 9974"/>
                <a:gd name="connsiteY1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4" h="39897">
                  <a:moveTo>
                    <a:pt x="0" y="0"/>
                  </a:moveTo>
                  <a:lnTo>
                    <a:pt x="0" y="39897"/>
                  </a:ln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840814" y="4698556"/>
            <a:ext cx="735746" cy="735742"/>
            <a:chOff x="10009200" y="4557736"/>
            <a:chExt cx="398973" cy="398973"/>
          </a:xfrm>
        </p:grpSpPr>
        <p:sp>
          <p:nvSpPr>
            <p:cNvPr id="25" name="任意多边形: 形状 24"/>
            <p:cNvSpPr/>
            <p:nvPr/>
          </p:nvSpPr>
          <p:spPr>
            <a:xfrm>
              <a:off x="10009200" y="4557736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0138866" y="4827043"/>
              <a:ext cx="139640" cy="39897"/>
            </a:xfrm>
            <a:custGeom>
              <a:avLst/>
              <a:gdLst>
                <a:gd name="connsiteX0" fmla="*/ 69820 w 139640"/>
                <a:gd name="connsiteY0" fmla="*/ 39897 h 39897"/>
                <a:gd name="connsiteX1" fmla="*/ 139641 w 139640"/>
                <a:gd name="connsiteY1" fmla="*/ 0 h 39897"/>
                <a:gd name="connsiteX2" fmla="*/ 0 w 139640"/>
                <a:gd name="connsiteY2" fmla="*/ 0 h 39897"/>
                <a:gd name="connsiteX3" fmla="*/ 69820 w 139640"/>
                <a:gd name="connsiteY3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40" h="39897">
                  <a:moveTo>
                    <a:pt x="69820" y="39897"/>
                  </a:moveTo>
                  <a:cubicBezTo>
                    <a:pt x="119692" y="39897"/>
                    <a:pt x="139641" y="0"/>
                    <a:pt x="139641" y="0"/>
                  </a:cubicBezTo>
                  <a:lnTo>
                    <a:pt x="0" y="0"/>
                  </a:lnTo>
                  <a:cubicBezTo>
                    <a:pt x="0" y="0"/>
                    <a:pt x="19949" y="39897"/>
                    <a:pt x="69820" y="39897"/>
                  </a:cubicBezTo>
                  <a:close/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098969" y="4687402"/>
              <a:ext cx="79794" cy="39897"/>
            </a:xfrm>
            <a:custGeom>
              <a:avLst/>
              <a:gdLst>
                <a:gd name="connsiteX0" fmla="*/ 79795 w 79794"/>
                <a:gd name="connsiteY0" fmla="*/ 39897 h 39897"/>
                <a:gd name="connsiteX1" fmla="*/ 39897 w 79794"/>
                <a:gd name="connsiteY1" fmla="*/ 0 h 39897"/>
                <a:gd name="connsiteX2" fmla="*/ 0 w 79794"/>
                <a:gd name="connsiteY2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94" h="39897">
                  <a:moveTo>
                    <a:pt x="79795" y="39897"/>
                  </a:moveTo>
                  <a:cubicBezTo>
                    <a:pt x="79795" y="39897"/>
                    <a:pt x="69820" y="0"/>
                    <a:pt x="39897" y="0"/>
                  </a:cubicBezTo>
                  <a:cubicBezTo>
                    <a:pt x="9974" y="0"/>
                    <a:pt x="0" y="39897"/>
                    <a:pt x="0" y="39897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0238610" y="4687402"/>
              <a:ext cx="79794" cy="39897"/>
            </a:xfrm>
            <a:custGeom>
              <a:avLst/>
              <a:gdLst>
                <a:gd name="connsiteX0" fmla="*/ 79795 w 79794"/>
                <a:gd name="connsiteY0" fmla="*/ 39897 h 39897"/>
                <a:gd name="connsiteX1" fmla="*/ 39897 w 79794"/>
                <a:gd name="connsiteY1" fmla="*/ 0 h 39897"/>
                <a:gd name="connsiteX2" fmla="*/ 0 w 79794"/>
                <a:gd name="connsiteY2" fmla="*/ 39897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794" h="39897">
                  <a:moveTo>
                    <a:pt x="79795" y="39897"/>
                  </a:moveTo>
                  <a:cubicBezTo>
                    <a:pt x="79795" y="39897"/>
                    <a:pt x="69820" y="0"/>
                    <a:pt x="39897" y="0"/>
                  </a:cubicBezTo>
                  <a:cubicBezTo>
                    <a:pt x="9974" y="0"/>
                    <a:pt x="0" y="39897"/>
                    <a:pt x="0" y="39897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97053" y="4651224"/>
            <a:ext cx="688948" cy="688944"/>
            <a:chOff x="2559330" y="4557736"/>
            <a:chExt cx="398973" cy="398973"/>
          </a:xfrm>
        </p:grpSpPr>
        <p:sp>
          <p:nvSpPr>
            <p:cNvPr id="19" name="任意多边形: 形状 18"/>
            <p:cNvSpPr/>
            <p:nvPr/>
          </p:nvSpPr>
          <p:spPr>
            <a:xfrm>
              <a:off x="2559330" y="4557736"/>
              <a:ext cx="398973" cy="398973"/>
            </a:xfrm>
            <a:custGeom>
              <a:avLst/>
              <a:gdLst>
                <a:gd name="connsiteX0" fmla="*/ 199487 w 398973"/>
                <a:gd name="connsiteY0" fmla="*/ 398973 h 398973"/>
                <a:gd name="connsiteX1" fmla="*/ 398973 w 398973"/>
                <a:gd name="connsiteY1" fmla="*/ 199487 h 398973"/>
                <a:gd name="connsiteX2" fmla="*/ 199487 w 398973"/>
                <a:gd name="connsiteY2" fmla="*/ 0 h 398973"/>
                <a:gd name="connsiteX3" fmla="*/ 0 w 398973"/>
                <a:gd name="connsiteY3" fmla="*/ 199487 h 398973"/>
                <a:gd name="connsiteX4" fmla="*/ 199487 w 398973"/>
                <a:gd name="connsiteY4" fmla="*/ 398973 h 39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973" h="398973">
                  <a:moveTo>
                    <a:pt x="199487" y="398973"/>
                  </a:moveTo>
                  <a:cubicBezTo>
                    <a:pt x="309660" y="398973"/>
                    <a:pt x="398973" y="309660"/>
                    <a:pt x="398973" y="199487"/>
                  </a:cubicBezTo>
                  <a:cubicBezTo>
                    <a:pt x="398973" y="89313"/>
                    <a:pt x="309660" y="0"/>
                    <a:pt x="199487" y="0"/>
                  </a:cubicBezTo>
                  <a:cubicBezTo>
                    <a:pt x="89313" y="0"/>
                    <a:pt x="0" y="89313"/>
                    <a:pt x="0" y="199487"/>
                  </a:cubicBezTo>
                  <a:cubicBezTo>
                    <a:pt x="0" y="309660"/>
                    <a:pt x="89313" y="398973"/>
                    <a:pt x="199487" y="398973"/>
                  </a:cubicBezTo>
                  <a:close/>
                </a:path>
              </a:pathLst>
            </a:custGeom>
            <a:noFill/>
            <a:ln w="39688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2688996" y="4827043"/>
              <a:ext cx="139640" cy="39897"/>
            </a:xfrm>
            <a:custGeom>
              <a:avLst/>
              <a:gdLst>
                <a:gd name="connsiteX0" fmla="*/ 139641 w 139640"/>
                <a:gd name="connsiteY0" fmla="*/ 0 h 39897"/>
                <a:gd name="connsiteX1" fmla="*/ 69820 w 139640"/>
                <a:gd name="connsiteY1" fmla="*/ 39897 h 39897"/>
                <a:gd name="connsiteX2" fmla="*/ 0 w 139640"/>
                <a:gd name="connsiteY2" fmla="*/ 0 h 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40" h="39897">
                  <a:moveTo>
                    <a:pt x="139641" y="0"/>
                  </a:moveTo>
                  <a:cubicBezTo>
                    <a:pt x="139641" y="0"/>
                    <a:pt x="119692" y="39897"/>
                    <a:pt x="69820" y="39897"/>
                  </a:cubicBezTo>
                  <a:cubicBezTo>
                    <a:pt x="19949" y="39897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659073" y="4707351"/>
              <a:ext cx="59846" cy="19948"/>
            </a:xfrm>
            <a:custGeom>
              <a:avLst/>
              <a:gdLst>
                <a:gd name="connsiteX0" fmla="*/ 59846 w 59846"/>
                <a:gd name="connsiteY0" fmla="*/ 0 h 19948"/>
                <a:gd name="connsiteX1" fmla="*/ 29923 w 59846"/>
                <a:gd name="connsiteY1" fmla="*/ 19949 h 19948"/>
                <a:gd name="connsiteX2" fmla="*/ 0 w 59846"/>
                <a:gd name="connsiteY2" fmla="*/ 0 h 1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46" h="19948">
                  <a:moveTo>
                    <a:pt x="59846" y="0"/>
                  </a:moveTo>
                  <a:cubicBezTo>
                    <a:pt x="59846" y="0"/>
                    <a:pt x="49872" y="19949"/>
                    <a:pt x="29923" y="19949"/>
                  </a:cubicBezTo>
                  <a:cubicBezTo>
                    <a:pt x="9974" y="19949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2798714" y="4707351"/>
              <a:ext cx="59846" cy="19948"/>
            </a:xfrm>
            <a:custGeom>
              <a:avLst/>
              <a:gdLst>
                <a:gd name="connsiteX0" fmla="*/ 59846 w 59846"/>
                <a:gd name="connsiteY0" fmla="*/ 0 h 19948"/>
                <a:gd name="connsiteX1" fmla="*/ 29923 w 59846"/>
                <a:gd name="connsiteY1" fmla="*/ 19949 h 19948"/>
                <a:gd name="connsiteX2" fmla="*/ 0 w 59846"/>
                <a:gd name="connsiteY2" fmla="*/ 0 h 19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46" h="19948">
                  <a:moveTo>
                    <a:pt x="59846" y="0"/>
                  </a:moveTo>
                  <a:cubicBezTo>
                    <a:pt x="59846" y="0"/>
                    <a:pt x="49872" y="19949"/>
                    <a:pt x="29923" y="19949"/>
                  </a:cubicBezTo>
                  <a:cubicBezTo>
                    <a:pt x="9974" y="19949"/>
                    <a:pt x="0" y="0"/>
                    <a:pt x="0" y="0"/>
                  </a:cubicBezTo>
                </a:path>
              </a:pathLst>
            </a:custGeom>
            <a:noFill/>
            <a:ln w="39688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16" name="图形 1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18310" y="2180971"/>
            <a:ext cx="709496" cy="709496"/>
          </a:xfrm>
          <a:prstGeom prst="rect">
            <a:avLst/>
          </a:prstGeom>
        </p:spPr>
      </p:pic>
      <p:sp>
        <p:nvSpPr>
          <p:cNvPr id="35" name="文本框 35"/>
          <p:cNvSpPr txBox="1"/>
          <p:nvPr/>
        </p:nvSpPr>
        <p:spPr>
          <a:xfrm>
            <a:off x="6421474" y="2415508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6303" y="2793443"/>
            <a:ext cx="3237634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35"/>
          <p:cNvSpPr txBox="1"/>
          <p:nvPr/>
        </p:nvSpPr>
        <p:spPr>
          <a:xfrm>
            <a:off x="6421474" y="415762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446303" y="4535561"/>
            <a:ext cx="3237634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5"/>
          <p:cNvSpPr txBox="1"/>
          <p:nvPr/>
        </p:nvSpPr>
        <p:spPr>
          <a:xfrm>
            <a:off x="2800011" y="2415508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552743" y="2793443"/>
            <a:ext cx="3207910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35"/>
          <p:cNvSpPr txBox="1"/>
          <p:nvPr/>
        </p:nvSpPr>
        <p:spPr>
          <a:xfrm>
            <a:off x="2800011" y="4157626"/>
            <a:ext cx="2928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552743" y="4535561"/>
            <a:ext cx="3207910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请尽量言简意赅的阐述观点；根据需要可酌情删减文字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后期及预算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0165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503163" y="4986071"/>
            <a:ext cx="26075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汇报人：稻小壳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2192" y="4977838"/>
            <a:ext cx="260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时间：</a:t>
            </a:r>
            <a:r>
              <a:rPr lang="en-US" altLang="zh-CN" sz="1800" dirty="0">
                <a:solidFill>
                  <a:schemeClr val="bg1"/>
                </a:solidFill>
                <a:latin typeface="OPPOSans M" panose="00020600040101010101" pitchFamily="18" charset="-122"/>
                <a:ea typeface="OPPOSans M" panose="00020600040101010101" pitchFamily="18" charset="-122"/>
              </a:rPr>
              <a:t>20XX.1.1</a:t>
            </a:r>
            <a:endParaRPr lang="zh-CN" altLang="en-US" sz="1800" dirty="0">
              <a:solidFill>
                <a:schemeClr val="bg1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408230" y="6205310"/>
            <a:ext cx="446312" cy="206829"/>
            <a:chOff x="9285517" y="2209800"/>
            <a:chExt cx="446312" cy="20682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9437914" y="2209800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372598" y="2416629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285517" y="2307774"/>
              <a:ext cx="293915" cy="0"/>
            </a:xfrm>
            <a:prstGeom prst="line">
              <a:avLst/>
            </a:prstGeom>
            <a:ln w="158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28114" y="3274118"/>
            <a:ext cx="10726380" cy="428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0" i="0">
                <a:gradFill flip="none" rotWithShape="1">
                  <a:gsLst>
                    <a:gs pos="0">
                      <a:srgbClr val="2899FF"/>
                    </a:gs>
                    <a:gs pos="100000">
                      <a:srgbClr val="61FFFF"/>
                    </a:gs>
                  </a:gsLst>
                  <a:lin ang="0" scaled="1"/>
                  <a:tileRect/>
                </a:gradFill>
                <a:effectLst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</a:rPr>
              <a:t>Lorem ipsum dolor sit amet, consectetuer adipiscing elit. Maecenas 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735420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215402" y="4948247"/>
            <a:ext cx="2101175" cy="43073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96023" y="388202"/>
            <a:ext cx="1706629" cy="29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LOGO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364075" y="580741"/>
            <a:ext cx="323435" cy="52312"/>
            <a:chOff x="5106464" y="5334000"/>
            <a:chExt cx="323435" cy="52312"/>
          </a:xfrm>
        </p:grpSpPr>
        <p:sp>
          <p:nvSpPr>
            <p:cNvPr id="29" name="椭圆 28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8537" y="6251010"/>
            <a:ext cx="323435" cy="52312"/>
            <a:chOff x="5106464" y="5334000"/>
            <a:chExt cx="323435" cy="52312"/>
          </a:xfrm>
        </p:grpSpPr>
        <p:sp>
          <p:nvSpPr>
            <p:cNvPr id="34" name="椭圆 33"/>
            <p:cNvSpPr/>
            <p:nvPr/>
          </p:nvSpPr>
          <p:spPr>
            <a:xfrm>
              <a:off x="5106464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1704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233730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377587" y="5334000"/>
              <a:ext cx="52312" cy="523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939885" y="2228671"/>
            <a:ext cx="6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 YOU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！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>
          <a:xfrm>
            <a:off x="0" y="546735"/>
            <a:ext cx="7324090" cy="467995"/>
            <a:chOff x="0" y="861"/>
            <a:chExt cx="11534" cy="737"/>
          </a:xfrm>
        </p:grpSpPr>
        <p:sp>
          <p:nvSpPr>
            <p:cNvPr id="12" name="矩形 11"/>
            <p:cNvSpPr/>
            <p:nvPr>
              <p:custDataLst>
                <p:tags r:id="rId1"/>
              </p:custDataLst>
            </p:nvPr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cs typeface="OPPOSans M" panose="00020600040101010101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稻壳儿</a:t>
              </a:r>
              <a:r>
                <a:rPr lang="en-US" altLang="zh-CN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PPT</a:t>
              </a:r>
              <a:r>
                <a:rPr lang="zh-CN" altLang="en-US" sz="2400" b="1" dirty="0"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模板使用说明</a:t>
              </a:r>
              <a:endParaRPr lang="zh-CN" altLang="en-US" sz="2400" b="1" dirty="0"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spc="100" dirty="0">
                  <a:solidFill>
                    <a:srgbClr val="000000">
                      <a:alpha val="60000"/>
                    </a:srgbClr>
                  </a:solidFill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（本页为说明页，用户使用模板时可删除本页内容）</a:t>
              </a:r>
              <a:endParaRPr lang="zh-CN" altLang="en-US" sz="1200" spc="100" dirty="0">
                <a:solidFill>
                  <a:srgbClr val="000000">
                    <a:alpha val="60000"/>
                  </a:srgbClr>
                </a:solidFill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476231"/>
            <a:ext cx="3298190" cy="56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【说明】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  <a:p>
            <a:pPr marL="0" indent="0" algn="l" defTabSz="0" rtl="0" eaLnBrk="1" fontAlgn="auto" latinLnBrk="0" hangingPunct="1">
              <a:lnSpc>
                <a:spcPct val="150000"/>
              </a:lnSpc>
              <a:buNone/>
            </a:pPr>
            <a:r>
              <a:rPr lang="zh-CN" altLang="en-US" sz="7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模板中使用的字体为开源字体，请用户按照该款开源字体的开源协议要求来使用该字体。</a:t>
            </a:r>
            <a:endParaRPr lang="zh-CN" altLang="en-US" sz="700" dirty="0">
              <a:solidFill>
                <a:srgbClr val="000000">
                  <a:alpha val="60000"/>
                </a:srgb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4480560" y="3783979"/>
            <a:ext cx="3230880" cy="681355"/>
            <a:chOff x="7197" y="4715"/>
            <a:chExt cx="5088" cy="1073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</a:t>
              </a:r>
              <a:r>
                <a:rPr lang="zh-CN" altLang="en-US" sz="800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：</a:t>
              </a:r>
              <a:endParaRPr lang="zh-CN" altLang="en-US" sz="800" dirty="0">
                <a:solidFill>
                  <a:srgbClr val="000000">
                    <a:alpha val="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模板中使用的素材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插画来源于【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icon park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】 ，该素材</a:t>
              </a:r>
              <a:r>
                <a:rPr lang="en-US" altLang="zh-CN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/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插画具有CC0共享协议，您可在遵循CC0共享协议的情况下使用。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0000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rPr>
                  <a:t>03</a:t>
                </a:r>
                <a:endPara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00"/>
                    </a:solidFill>
                    <a:latin typeface="OPPOSans M" panose="00020600040101010101" pitchFamily="18" charset="-122"/>
                    <a:ea typeface="OPPOSans M" panose="00020600040101010101" pitchFamily="18" charset="-122"/>
                    <a:cs typeface="OPPOSans M" panose="00020600040101010101" pitchFamily="18" charset="-122"/>
                  </a:rPr>
                  <a:t>母版说明</a:t>
                </a:r>
                <a:endPara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1、点击【视图】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2、选择【幻灯片母版】，即可查看母版内容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3、查看/编辑完成后，点击【关闭】即可</a:t>
              </a:r>
              <a:endParaRPr lang="zh-CN" altLang="en-US" sz="8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650875" y="1403350"/>
            <a:ext cx="1988820" cy="645160"/>
            <a:chOff x="1025" y="2210"/>
            <a:chExt cx="3132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025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01</a:t>
              </a:r>
              <a:endParaRPr lang="en-US" sz="36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7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字体说明</a:t>
              </a:r>
              <a:endParaRPr lang="zh-CN" altLang="en-US" sz="2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4480560" y="1403350"/>
            <a:ext cx="2051685" cy="645160"/>
            <a:chOff x="7056" y="2210"/>
            <a:chExt cx="3231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705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02</a:t>
              </a:r>
              <a:endParaRPr lang="en-US" sz="36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001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素材说明</a:t>
              </a:r>
              <a:endParaRPr lang="zh-CN" altLang="en-US" sz="2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51565" y="3275026"/>
            <a:ext cx="3161665" cy="638810"/>
            <a:chOff x="1163" y="3615"/>
            <a:chExt cx="4979" cy="1006"/>
          </a:xfrm>
        </p:grpSpPr>
        <p:sp>
          <p:nvSpPr>
            <p:cNvPr id="44" name="文本框 43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OPPOSans</a:t>
              </a:r>
              <a:r>
                <a:rPr lang="en-US" altLang="zh-CN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 M</a:t>
              </a:r>
              <a:endParaRPr lang="zh-CN" altLang="en-US" sz="200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24260" y="2324707"/>
            <a:ext cx="3161665" cy="640080"/>
            <a:chOff x="1022" y="3613"/>
            <a:chExt cx="4979" cy="1008"/>
          </a:xfrm>
        </p:grpSpPr>
        <p:sp>
          <p:nvSpPr>
            <p:cNvPr id="50" name="文本框 49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l"/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中文｜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字体名称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思源黑体 </a:t>
              </a:r>
              <a:r>
                <a:rPr lang="en-US" altLang="zh-CN" sz="2000" dirty="0">
                  <a:solidFill>
                    <a:srgbClr val="000000"/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CN Heavy</a:t>
              </a:r>
              <a:endParaRPr lang="en-US" altLang="zh-CN" sz="2000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67"/>
          <p:cNvSpPr txBox="1"/>
          <p:nvPr/>
        </p:nvSpPr>
        <p:spPr>
          <a:xfrm>
            <a:off x="4480560" y="3790646"/>
            <a:ext cx="8172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素材：</a:t>
            </a:r>
            <a:endParaRPr lang="zh-CN" altLang="en-US" sz="1000" b="1" dirty="0">
              <a:solidFill>
                <a:srgbClr val="000000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480560" y="2424430"/>
            <a:ext cx="3230880" cy="681355"/>
            <a:chOff x="7197" y="4715"/>
            <a:chExt cx="5088" cy="1073"/>
          </a:xfrm>
        </p:grpSpPr>
        <p:sp>
          <p:nvSpPr>
            <p:cNvPr id="39" name="文本框 38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素材</a:t>
              </a:r>
              <a:r>
                <a:rPr lang="zh-CN" altLang="en-US" sz="800" dirty="0">
                  <a:solidFill>
                    <a:srgbClr val="000000">
                      <a:alpha val="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：</a:t>
              </a:r>
              <a:endParaRPr lang="zh-CN" altLang="en-US" sz="800" dirty="0">
                <a:solidFill>
                  <a:srgbClr val="000000">
                    <a:alpha val="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197" y="5101"/>
              <a:ext cx="5088" cy="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模板中使用的图片来源于【</a:t>
              </a:r>
              <a:r>
                <a:rPr lang="en-US" altLang="zh-CN" sz="800" dirty="0">
                  <a:effectLst/>
                  <a:latin typeface="OPPOSans M" panose="00020600040101010101" pitchFamily="18" charset="-122"/>
                  <a:ea typeface="OPPOSans M" panose="00020600040101010101" pitchFamily="18" charset="-122"/>
                </a:rPr>
                <a:t>PIXABAY</a:t>
              </a:r>
              <a:r>
                <a:rPr lang="zh-CN" altLang="en-US" sz="800" dirty="0">
                  <a:solidFill>
                    <a:srgbClr val="000000">
                      <a:alpha val="60000"/>
                    </a:srgbClr>
                  </a:solidFill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  <a:sym typeface="+mn-ea"/>
                </a:rPr>
                <a:t>】，该图片具有CC0共享协议，您可在遵循CC0共享协议的情况下使用。</a:t>
              </a:r>
              <a:endParaRPr lang="zh-CN" altLang="en-US" sz="800" dirty="0">
                <a:solidFill>
                  <a:srgbClr val="000000">
                    <a:alpha val="60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+mn-ea"/>
              </a:endParaRPr>
            </a:p>
          </p:txBody>
        </p:sp>
      </p:grpSp>
      <p:sp>
        <p:nvSpPr>
          <p:cNvPr id="41" name="文本框 67"/>
          <p:cNvSpPr txBox="1"/>
          <p:nvPr/>
        </p:nvSpPr>
        <p:spPr>
          <a:xfrm>
            <a:off x="4480560" y="2431097"/>
            <a:ext cx="8172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b="1" dirty="0">
                <a:solidFill>
                  <a:srgbClr val="000000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图片：</a:t>
            </a:r>
            <a:endParaRPr lang="zh-CN" altLang="en-US" sz="1000" b="1" dirty="0">
              <a:solidFill>
                <a:srgbClr val="000000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/>
        </p:nvSpPr>
        <p:spPr>
          <a:xfrm>
            <a:off x="-33596" y="4366260"/>
            <a:ext cx="12225596" cy="2569448"/>
          </a:xfrm>
          <a:custGeom>
            <a:avLst/>
            <a:gdLst>
              <a:gd name="connsiteX0" fmla="*/ 6129596 w 12225596"/>
              <a:gd name="connsiteY0" fmla="*/ 0 h 2569448"/>
              <a:gd name="connsiteX1" fmla="*/ 12076755 w 12225596"/>
              <a:gd name="connsiteY1" fmla="*/ 1604465 h 2569448"/>
              <a:gd name="connsiteX2" fmla="*/ 12225596 w 12225596"/>
              <a:gd name="connsiteY2" fmla="*/ 1750109 h 2569448"/>
              <a:gd name="connsiteX3" fmla="*/ 12225596 w 12225596"/>
              <a:gd name="connsiteY3" fmla="*/ 2569448 h 2569448"/>
              <a:gd name="connsiteX4" fmla="*/ 0 w 12225596"/>
              <a:gd name="connsiteY4" fmla="*/ 2569448 h 2569448"/>
              <a:gd name="connsiteX5" fmla="*/ 0 w 12225596"/>
              <a:gd name="connsiteY5" fmla="*/ 1782984 h 2569448"/>
              <a:gd name="connsiteX6" fmla="*/ 182437 w 12225596"/>
              <a:gd name="connsiteY6" fmla="*/ 1604465 h 2569448"/>
              <a:gd name="connsiteX7" fmla="*/ 6129596 w 12225596"/>
              <a:gd name="connsiteY7" fmla="*/ 0 h 25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25596" h="2569448">
                <a:moveTo>
                  <a:pt x="6129596" y="0"/>
                </a:moveTo>
                <a:cubicBezTo>
                  <a:pt x="8735555" y="0"/>
                  <a:pt x="10990729" y="653521"/>
                  <a:pt x="12076755" y="1604465"/>
                </a:cubicBezTo>
                <a:lnTo>
                  <a:pt x="12225596" y="1750109"/>
                </a:lnTo>
                <a:lnTo>
                  <a:pt x="12225596" y="2569448"/>
                </a:lnTo>
                <a:lnTo>
                  <a:pt x="0" y="2569448"/>
                </a:lnTo>
                <a:lnTo>
                  <a:pt x="0" y="1782984"/>
                </a:lnTo>
                <a:lnTo>
                  <a:pt x="182437" y="1604465"/>
                </a:lnTo>
                <a:cubicBezTo>
                  <a:pt x="1268463" y="653521"/>
                  <a:pt x="3523637" y="0"/>
                  <a:pt x="6129596" y="0"/>
                </a:cubicBezTo>
                <a:close/>
              </a:path>
            </a:pathLst>
          </a:custGeom>
          <a:solidFill>
            <a:srgbClr val="174EB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/>
        </p:nvSpPr>
        <p:spPr>
          <a:xfrm>
            <a:off x="-26829" y="4579621"/>
            <a:ext cx="12247668" cy="2356087"/>
          </a:xfrm>
          <a:custGeom>
            <a:avLst/>
            <a:gdLst>
              <a:gd name="connsiteX0" fmla="*/ 6122830 w 12247668"/>
              <a:gd name="connsiteY0" fmla="*/ 0 h 2356087"/>
              <a:gd name="connsiteX1" fmla="*/ 12069989 w 12247668"/>
              <a:gd name="connsiteY1" fmla="*/ 1604465 h 2356087"/>
              <a:gd name="connsiteX2" fmla="*/ 12247668 w 12247668"/>
              <a:gd name="connsiteY2" fmla="*/ 1778328 h 2356087"/>
              <a:gd name="connsiteX3" fmla="*/ 12247668 w 12247668"/>
              <a:gd name="connsiteY3" fmla="*/ 2356087 h 2356087"/>
              <a:gd name="connsiteX4" fmla="*/ 0 w 12247668"/>
              <a:gd name="connsiteY4" fmla="*/ 2356087 h 2356087"/>
              <a:gd name="connsiteX5" fmla="*/ 0 w 12247668"/>
              <a:gd name="connsiteY5" fmla="*/ 1776363 h 2356087"/>
              <a:gd name="connsiteX6" fmla="*/ 175671 w 12247668"/>
              <a:gd name="connsiteY6" fmla="*/ 1604465 h 2356087"/>
              <a:gd name="connsiteX7" fmla="*/ 6122830 w 12247668"/>
              <a:gd name="connsiteY7" fmla="*/ 0 h 235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47668" h="2356087">
                <a:moveTo>
                  <a:pt x="6122830" y="0"/>
                </a:moveTo>
                <a:cubicBezTo>
                  <a:pt x="8728789" y="0"/>
                  <a:pt x="10983963" y="653521"/>
                  <a:pt x="12069989" y="1604465"/>
                </a:cubicBezTo>
                <a:lnTo>
                  <a:pt x="12247668" y="1778328"/>
                </a:lnTo>
                <a:lnTo>
                  <a:pt x="12247668" y="2356087"/>
                </a:lnTo>
                <a:lnTo>
                  <a:pt x="0" y="2356087"/>
                </a:lnTo>
                <a:lnTo>
                  <a:pt x="0" y="1776363"/>
                </a:lnTo>
                <a:lnTo>
                  <a:pt x="175671" y="1604465"/>
                </a:lnTo>
                <a:cubicBezTo>
                  <a:pt x="1261697" y="653521"/>
                  <a:pt x="3516871" y="0"/>
                  <a:pt x="6122830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tile tx="0" ty="0" sx="100000" sy="100000" flip="none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9263" y="2333251"/>
            <a:ext cx="3217114" cy="1786330"/>
            <a:chOff x="299263" y="1383590"/>
            <a:chExt cx="3217114" cy="1786330"/>
          </a:xfrm>
        </p:grpSpPr>
        <p:sp>
          <p:nvSpPr>
            <p:cNvPr id="5" name="文本框 4"/>
            <p:cNvSpPr txBox="1"/>
            <p:nvPr/>
          </p:nvSpPr>
          <p:spPr>
            <a:xfrm>
              <a:off x="299263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营销总体概括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7565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532461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68884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82867" y="1824885"/>
            <a:ext cx="3217114" cy="1786330"/>
            <a:chOff x="3082867" y="1383590"/>
            <a:chExt cx="3217114" cy="1786330"/>
          </a:xfrm>
        </p:grpSpPr>
        <p:sp>
          <p:nvSpPr>
            <p:cNvPr id="6" name="文本框 5"/>
            <p:cNvSpPr txBox="1"/>
            <p:nvPr/>
          </p:nvSpPr>
          <p:spPr>
            <a:xfrm>
              <a:off x="3082867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策划组织形式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21169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298526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750479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66471" y="1824885"/>
            <a:ext cx="3217114" cy="1786330"/>
            <a:chOff x="5866471" y="1383590"/>
            <a:chExt cx="3217114" cy="1786330"/>
          </a:xfrm>
        </p:grpSpPr>
        <p:sp>
          <p:nvSpPr>
            <p:cNvPr id="7" name="文本框 6"/>
            <p:cNvSpPr txBox="1"/>
            <p:nvPr/>
          </p:nvSpPr>
          <p:spPr>
            <a:xfrm>
              <a:off x="5866471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营销运作方案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62639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126685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78638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650074" y="2240305"/>
            <a:ext cx="3217114" cy="1786330"/>
            <a:chOff x="8650074" y="1383590"/>
            <a:chExt cx="3217114" cy="1786330"/>
          </a:xfrm>
        </p:grpSpPr>
        <p:sp>
          <p:nvSpPr>
            <p:cNvPr id="8" name="文本框 7"/>
            <p:cNvSpPr txBox="1"/>
            <p:nvPr/>
          </p:nvSpPr>
          <p:spPr>
            <a:xfrm>
              <a:off x="8650074" y="2369701"/>
              <a:ext cx="3217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后期及预算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946243" y="2831366"/>
              <a:ext cx="2675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OPPOSans M" panose="00020600040101010101" pitchFamily="18" charset="-122"/>
                  <a:ea typeface="OPPOSans M" panose="00020600040101010101" pitchFamily="18" charset="-122"/>
                  <a:cs typeface="OPPOSans M" panose="00020600040101010101" pitchFamily="18" charset="-122"/>
                </a:rPr>
                <a:t>Lorem ipsum dolor sit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892750" y="1383590"/>
              <a:ext cx="720822" cy="720820"/>
            </a:xfrm>
            <a:prstGeom prst="ellipse">
              <a:avLst/>
            </a:prstGeom>
            <a:gradFill flip="none" rotWithShape="1">
              <a:gsLst>
                <a:gs pos="0">
                  <a:srgbClr val="174EBF"/>
                </a:gs>
                <a:gs pos="100000">
                  <a:srgbClr val="C8409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332726" y="1417474"/>
              <a:ext cx="1816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rgbClr val="372132"/>
                  </a:solidFill>
                  <a:latin typeface="仓耳渔阳体 W05" panose="02020400000000000000" pitchFamily="18" charset="-122"/>
                  <a:ea typeface="仓耳渔阳体 W05" panose="02020400000000000000" pitchFamily="18" charset="-122"/>
                </a:defRPr>
              </a:lvl1pPr>
            </a:lstStyle>
            <a:p>
              <a:pPr algn="dist"/>
              <a:r>
                <a:rPr lang="en-US" altLang="zh-CN" sz="3600" dirty="0">
                  <a:solidFill>
                    <a:schemeClr val="bg1"/>
                  </a:solidFill>
                  <a:effectLst>
                    <a:outerShdw blurRad="279400" dist="279400" dir="2700000" algn="tl" rotWithShape="0">
                      <a:srgbClr val="334E89">
                        <a:alpha val="12000"/>
                      </a:srgb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818349" y="5096986"/>
            <a:ext cx="2595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05046" y="0"/>
            <a:ext cx="1816913" cy="187569"/>
          </a:xfrm>
          <a:prstGeom prst="rect">
            <a:avLst/>
          </a:prstGeom>
          <a:gradFill>
            <a:gsLst>
              <a:gs pos="0">
                <a:srgbClr val="174EBF"/>
              </a:gs>
              <a:gs pos="100000">
                <a:srgbClr val="C8409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/>
        </p:nvSpPr>
        <p:spPr>
          <a:xfrm>
            <a:off x="695325" y="5370653"/>
            <a:ext cx="10837863" cy="938072"/>
          </a:xfrm>
          <a:prstGeom prst="roundRect">
            <a:avLst>
              <a:gd name="adj" fmla="val 80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9400" dist="2794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43291" y="1622313"/>
            <a:ext cx="9105418" cy="3074458"/>
            <a:chOff x="2873705" y="2071529"/>
            <a:chExt cx="6444590" cy="2176026"/>
          </a:xfrm>
        </p:grpSpPr>
        <p:sp>
          <p:nvSpPr>
            <p:cNvPr id="5" name="箭头: 右 4"/>
            <p:cNvSpPr/>
            <p:nvPr/>
          </p:nvSpPr>
          <p:spPr>
            <a:xfrm flipH="1">
              <a:off x="2873705" y="2780109"/>
              <a:ext cx="3217115" cy="758867"/>
            </a:xfrm>
            <a:prstGeom prst="rightArrow">
              <a:avLst/>
            </a:prstGeom>
            <a:solidFill>
              <a:srgbClr val="3C4D81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: 空心 5"/>
            <p:cNvSpPr/>
            <p:nvPr/>
          </p:nvSpPr>
          <p:spPr>
            <a:xfrm>
              <a:off x="5021019" y="2071529"/>
              <a:ext cx="2176026" cy="2176026"/>
            </a:xfrm>
            <a:prstGeom prst="donut">
              <a:avLst>
                <a:gd name="adj" fmla="val 1208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右 6"/>
            <p:cNvSpPr/>
            <p:nvPr/>
          </p:nvSpPr>
          <p:spPr>
            <a:xfrm>
              <a:off x="6090821" y="2780109"/>
              <a:ext cx="3227474" cy="758867"/>
            </a:xfrm>
            <a:prstGeom prst="rightArrow">
              <a:avLst/>
            </a:prstGeom>
            <a:solidFill>
              <a:srgbClr val="A15B8E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299246" y="3779363"/>
            <a:ext cx="2926522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8" name="文本框 35"/>
          <p:cNvSpPr txBox="1"/>
          <p:nvPr/>
        </p:nvSpPr>
        <p:spPr>
          <a:xfrm>
            <a:off x="7524464" y="2854145"/>
            <a:ext cx="2691515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文本框 35"/>
          <p:cNvSpPr txBox="1"/>
          <p:nvPr/>
        </p:nvSpPr>
        <p:spPr>
          <a:xfrm>
            <a:off x="1976021" y="2866398"/>
            <a:ext cx="2767201" cy="5051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0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1525" y="3779363"/>
            <a:ext cx="2926522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13852" y="2861305"/>
            <a:ext cx="274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VS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5977" y="5484720"/>
            <a:ext cx="10369241" cy="70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dirty="0"/>
              <a:t>请尽量言简意赅的阐述观点；根据需要可酌情删减文字，以便观者可以准确理解您所传达的信息。请尽量言简意赅的阐述观点；根据需要可酌情删减文字，以便观者可以准确理解您所传达的信息。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86288" y="1724628"/>
            <a:ext cx="10406062" cy="2783712"/>
            <a:chOff x="874713" y="1724628"/>
            <a:chExt cx="10406062" cy="278371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8248774" y="3437681"/>
              <a:ext cx="0" cy="590309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935332" y="3437681"/>
              <a:ext cx="0" cy="590309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直接连接符 6"/>
            <p:cNvCxnSpPr>
              <a:stCxn id="9" idx="2"/>
            </p:cNvCxnSpPr>
            <p:nvPr/>
          </p:nvCxnSpPr>
          <p:spPr>
            <a:xfrm>
              <a:off x="6096000" y="2777924"/>
              <a:ext cx="0" cy="1250066"/>
            </a:xfrm>
            <a:prstGeom prst="line">
              <a:avLst/>
            </a:pr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任意多边形: 形状 7"/>
            <p:cNvSpPr/>
            <p:nvPr/>
          </p:nvSpPr>
          <p:spPr>
            <a:xfrm>
              <a:off x="1828801" y="3437681"/>
              <a:ext cx="8542116" cy="405114"/>
            </a:xfrm>
            <a:custGeom>
              <a:avLst/>
              <a:gdLst>
                <a:gd name="connsiteX0" fmla="*/ 0 w 8542116"/>
                <a:gd name="connsiteY0" fmla="*/ 405114 h 405114"/>
                <a:gd name="connsiteX1" fmla="*/ 0 w 8542116"/>
                <a:gd name="connsiteY1" fmla="*/ 0 h 405114"/>
                <a:gd name="connsiteX2" fmla="*/ 8542116 w 8542116"/>
                <a:gd name="connsiteY2" fmla="*/ 0 h 405114"/>
                <a:gd name="connsiteX3" fmla="*/ 8542116 w 8542116"/>
                <a:gd name="connsiteY3" fmla="*/ 405114 h 40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42116" h="405114">
                  <a:moveTo>
                    <a:pt x="0" y="405114"/>
                  </a:moveTo>
                  <a:lnTo>
                    <a:pt x="0" y="0"/>
                  </a:lnTo>
                  <a:lnTo>
                    <a:pt x="8542116" y="0"/>
                  </a:lnTo>
                  <a:lnTo>
                    <a:pt x="8542116" y="405114"/>
                  </a:lnTo>
                </a:path>
              </a:pathLst>
            </a:custGeom>
            <a:noFill/>
            <a:ln w="6350">
              <a:solidFill>
                <a:srgbClr val="002A20">
                  <a:alpha val="6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4845934" y="1724628"/>
              <a:ext cx="2500131" cy="1053296"/>
            </a:xfrm>
            <a:prstGeom prst="roundRect">
              <a:avLst/>
            </a:prstGeom>
            <a:solidFill>
              <a:srgbClr val="A15B8E"/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713" y="3819645"/>
              <a:ext cx="10406062" cy="688695"/>
              <a:chOff x="729204" y="4178461"/>
              <a:chExt cx="10702726" cy="688695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104436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2916820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: 圆角 12"/>
              <p:cNvSpPr/>
              <p:nvPr/>
            </p:nvSpPr>
            <p:spPr>
              <a:xfrm>
                <a:off x="9479668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: 圆角 13"/>
              <p:cNvSpPr/>
              <p:nvPr/>
            </p:nvSpPr>
            <p:spPr>
              <a:xfrm>
                <a:off x="7292052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729204" y="4178461"/>
                <a:ext cx="1952262" cy="688695"/>
              </a:xfrm>
              <a:prstGeom prst="roundRect">
                <a:avLst/>
              </a:prstGeom>
              <a:solidFill>
                <a:srgbClr val="B882AA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6" name="文本框 35"/>
          <p:cNvSpPr txBox="1"/>
          <p:nvPr/>
        </p:nvSpPr>
        <p:spPr>
          <a:xfrm>
            <a:off x="4723973" y="1896608"/>
            <a:ext cx="2767201" cy="5876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请添加副标题</a:t>
            </a:r>
            <a:endParaRPr lang="zh-CN" altLang="en-US" sz="24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35"/>
          <p:cNvSpPr txBox="1"/>
          <p:nvPr/>
        </p:nvSpPr>
        <p:spPr>
          <a:xfrm>
            <a:off x="5011376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35"/>
          <p:cNvSpPr txBox="1"/>
          <p:nvPr/>
        </p:nvSpPr>
        <p:spPr>
          <a:xfrm>
            <a:off x="2870411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文本框 35"/>
          <p:cNvSpPr txBox="1"/>
          <p:nvPr/>
        </p:nvSpPr>
        <p:spPr>
          <a:xfrm>
            <a:off x="741532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0" name="文本框 35"/>
          <p:cNvSpPr txBox="1"/>
          <p:nvPr/>
        </p:nvSpPr>
        <p:spPr>
          <a:xfrm>
            <a:off x="9295040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7166161" y="3941380"/>
            <a:ext cx="2197688" cy="42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lvl="0" algn="ctr">
              <a:lnSpc>
                <a:spcPct val="150000"/>
              </a:lnSpc>
              <a:buClrTx/>
              <a:buSzPct val="25000"/>
              <a:buFontTx/>
              <a:defRPr sz="28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请添加小标题</a:t>
            </a:r>
            <a:endParaRPr lang="zh-CN" altLang="en-US" sz="1600" dirty="0">
              <a:solidFill>
                <a:schemeClr val="bg1"/>
              </a:solidFill>
              <a:effectLst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522356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54450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54194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6288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09695" y="4790420"/>
            <a:ext cx="1769994" cy="1033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单击此处输入你的正文，根据需要可酌情删减文字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5325" y="2175077"/>
            <a:ext cx="10837863" cy="3109730"/>
            <a:chOff x="695325" y="2175077"/>
            <a:chExt cx="10837863" cy="3109730"/>
          </a:xfrm>
        </p:grpSpPr>
        <p:sp>
          <p:nvSpPr>
            <p:cNvPr id="10" name="矩形: 圆角 9"/>
            <p:cNvSpPr/>
            <p:nvPr/>
          </p:nvSpPr>
          <p:spPr>
            <a:xfrm>
              <a:off x="695325" y="2371005"/>
              <a:ext cx="10837863" cy="2720051"/>
            </a:xfrm>
            <a:prstGeom prst="roundRect">
              <a:avLst>
                <a:gd name="adj" fmla="val 51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31" t="3793" r="23431" b="3793"/>
            <a:stretch>
              <a:fillRect/>
            </a:stretch>
          </p:blipFill>
          <p:spPr>
            <a:xfrm>
              <a:off x="4541135" y="2175077"/>
              <a:ext cx="3109730" cy="3109730"/>
            </a:xfrm>
            <a:custGeom>
              <a:avLst/>
              <a:gdLst>
                <a:gd name="connsiteX0" fmla="*/ 1554865 w 3109730"/>
                <a:gd name="connsiteY0" fmla="*/ 0 h 3109730"/>
                <a:gd name="connsiteX1" fmla="*/ 3109730 w 3109730"/>
                <a:gd name="connsiteY1" fmla="*/ 1554865 h 3109730"/>
                <a:gd name="connsiteX2" fmla="*/ 1554865 w 3109730"/>
                <a:gd name="connsiteY2" fmla="*/ 3109730 h 3109730"/>
                <a:gd name="connsiteX3" fmla="*/ 0 w 3109730"/>
                <a:gd name="connsiteY3" fmla="*/ 1554865 h 3109730"/>
                <a:gd name="connsiteX4" fmla="*/ 1554865 w 3109730"/>
                <a:gd name="connsiteY4" fmla="*/ 0 h 310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9730" h="3109730">
                  <a:moveTo>
                    <a:pt x="1554865" y="0"/>
                  </a:moveTo>
                  <a:cubicBezTo>
                    <a:pt x="2413593" y="0"/>
                    <a:pt x="3109730" y="696137"/>
                    <a:pt x="3109730" y="1554865"/>
                  </a:cubicBezTo>
                  <a:cubicBezTo>
                    <a:pt x="3109730" y="2413593"/>
                    <a:pt x="2413593" y="3109730"/>
                    <a:pt x="1554865" y="3109730"/>
                  </a:cubicBezTo>
                  <a:cubicBezTo>
                    <a:pt x="696137" y="3109730"/>
                    <a:pt x="0" y="2413593"/>
                    <a:pt x="0" y="1554865"/>
                  </a:cubicBezTo>
                  <a:cubicBezTo>
                    <a:pt x="0" y="696137"/>
                    <a:pt x="696137" y="0"/>
                    <a:pt x="1554865" y="0"/>
                  </a:cubicBezTo>
                  <a:close/>
                </a:path>
              </a:pathLst>
            </a:custGeom>
            <a:effectLst>
              <a:outerShdw blurRad="279400" dist="279400" dir="5400000" algn="t" rotWithShape="0">
                <a:prstClr val="black">
                  <a:alpha val="12000"/>
                </a:prstClr>
              </a:outerShdw>
            </a:effectLst>
          </p:spPr>
        </p:pic>
      </p:grpSp>
      <p:sp>
        <p:nvSpPr>
          <p:cNvPr id="12" name="文本框 35"/>
          <p:cNvSpPr txBox="1"/>
          <p:nvPr/>
        </p:nvSpPr>
        <p:spPr>
          <a:xfrm>
            <a:off x="7824265" y="2737362"/>
            <a:ext cx="35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请添加副标题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824266" y="3231047"/>
            <a:ext cx="3579812" cy="15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请尽量言简意赅的阐述观点；根据需要可酌情删减文字，以便观者可以准确理解您所传达的信息。</a:t>
            </a:r>
            <a:endParaRPr lang="en-US" altLang="zh-CN" sz="1600" dirty="0"/>
          </a:p>
          <a:p>
            <a:pPr algn="l"/>
            <a:r>
              <a:rPr lang="en-US" altLang="zh-CN" sz="1600" dirty="0"/>
              <a:t>… ….</a:t>
            </a:r>
            <a:endParaRPr lang="en-US" altLang="zh-CN" sz="1600" dirty="0"/>
          </a:p>
        </p:txBody>
      </p:sp>
      <p:sp>
        <p:nvSpPr>
          <p:cNvPr id="14" name="文本框 35"/>
          <p:cNvSpPr txBox="1"/>
          <p:nvPr/>
        </p:nvSpPr>
        <p:spPr>
          <a:xfrm>
            <a:off x="832498" y="2737362"/>
            <a:ext cx="35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dirty="0"/>
              <a:t>请添加副标题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32499" y="3231047"/>
            <a:ext cx="3579812" cy="15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r"/>
            <a:r>
              <a:rPr lang="zh-CN" altLang="en-US" sz="1600" dirty="0"/>
              <a:t>请尽量言简意赅的阐述观点；根据需要可酌情删减文字，以便观者可以准确理解您所传达的信息。</a:t>
            </a:r>
            <a:endParaRPr lang="en-US" altLang="zh-CN" sz="1600" dirty="0"/>
          </a:p>
          <a:p>
            <a:pPr algn="r"/>
            <a:r>
              <a:rPr lang="en-US" altLang="zh-CN" sz="1600" dirty="0"/>
              <a:t>… ….</a:t>
            </a:r>
            <a:endParaRPr lang="en-US" altLang="zh-CN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营销总体概括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32390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193452" y="641147"/>
            <a:ext cx="5584316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dist"/>
            <a:r>
              <a:rPr lang="en-US" altLang="zh-CN" sz="23900" dirty="0">
                <a:gradFill flip="none" rotWithShape="1">
                  <a:gsLst>
                    <a:gs pos="24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lang="zh-CN" altLang="en-US" sz="23900" dirty="0">
              <a:gradFill flip="none" rotWithShape="1">
                <a:gsLst>
                  <a:gs pos="24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5923" y="3650224"/>
            <a:ext cx="6980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44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93452" y="4328225"/>
            <a:ext cx="580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98815" y="3291840"/>
            <a:ext cx="9994370" cy="1151960"/>
            <a:chOff x="1919350" y="2971800"/>
            <a:chExt cx="7933308" cy="914400"/>
          </a:xfrm>
        </p:grpSpPr>
        <p:grpSp>
          <p:nvGrpSpPr>
            <p:cNvPr id="6" name="组合 5"/>
            <p:cNvGrpSpPr/>
            <p:nvPr/>
          </p:nvGrpSpPr>
          <p:grpSpPr>
            <a:xfrm>
              <a:off x="1919350" y="2971800"/>
              <a:ext cx="6127369" cy="914400"/>
              <a:chOff x="1919350" y="2971800"/>
              <a:chExt cx="6127369" cy="914400"/>
            </a:xfrm>
          </p:grpSpPr>
          <p:sp>
            <p:nvSpPr>
              <p:cNvPr id="4" name="等腰三角形 3"/>
              <p:cNvSpPr/>
              <p:nvPr/>
            </p:nvSpPr>
            <p:spPr>
              <a:xfrm>
                <a:off x="1919350" y="2971800"/>
                <a:ext cx="2515489" cy="914400"/>
              </a:xfrm>
              <a:prstGeom prst="triangle">
                <a:avLst/>
              </a:prstGeom>
              <a:solidFill>
                <a:srgbClr val="A15B8E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等腰三角形 4"/>
              <p:cNvSpPr/>
              <p:nvPr/>
            </p:nvSpPr>
            <p:spPr>
              <a:xfrm>
                <a:off x="5531230" y="2971800"/>
                <a:ext cx="2515489" cy="914400"/>
              </a:xfrm>
              <a:prstGeom prst="triangle">
                <a:avLst/>
              </a:prstGeom>
              <a:solidFill>
                <a:srgbClr val="A15B8E"/>
              </a:solidFill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flipV="1">
              <a:off x="3725289" y="2971800"/>
              <a:ext cx="6127369" cy="914400"/>
              <a:chOff x="1919350" y="2971800"/>
              <a:chExt cx="6127369" cy="914400"/>
            </a:xfrm>
            <a:solidFill>
              <a:srgbClr val="46568D"/>
            </a:solidFill>
          </p:grpSpPr>
          <p:sp>
            <p:nvSpPr>
              <p:cNvPr id="8" name="等腰三角形 7"/>
              <p:cNvSpPr/>
              <p:nvPr/>
            </p:nvSpPr>
            <p:spPr>
              <a:xfrm>
                <a:off x="1919350" y="2971800"/>
                <a:ext cx="2515489" cy="9144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等腰三角形 8"/>
              <p:cNvSpPr/>
              <p:nvPr/>
            </p:nvSpPr>
            <p:spPr>
              <a:xfrm>
                <a:off x="5531230" y="2971800"/>
                <a:ext cx="2515489" cy="914400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279400" dist="279400" dir="5400000" algn="t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文本框 35"/>
          <p:cNvSpPr txBox="1"/>
          <p:nvPr/>
        </p:nvSpPr>
        <p:spPr>
          <a:xfrm>
            <a:off x="8241087" y="3505200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24175" y="4657160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0" name="文本框 35"/>
          <p:cNvSpPr txBox="1"/>
          <p:nvPr/>
        </p:nvSpPr>
        <p:spPr>
          <a:xfrm>
            <a:off x="3700030" y="3505200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文本框 35"/>
          <p:cNvSpPr txBox="1"/>
          <p:nvPr/>
        </p:nvSpPr>
        <p:spPr>
          <a:xfrm>
            <a:off x="5970560" y="389919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文本框 35"/>
          <p:cNvSpPr txBox="1"/>
          <p:nvPr/>
        </p:nvSpPr>
        <p:spPr>
          <a:xfrm>
            <a:off x="1429503" y="389919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请添加副标题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76142" y="4657160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649056" y="2192019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101023" y="2192019"/>
            <a:ext cx="3169010" cy="886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r>
              <a:rPr lang="zh-CN" altLang="en-US" sz="1800" dirty="0"/>
              <a:t>请尽量言简意赅的阐述观点；根据需要可酌情删减文字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30480" y="2794459"/>
            <a:ext cx="12161520" cy="3332021"/>
          </a:xfrm>
          <a:custGeom>
            <a:avLst/>
            <a:gdLst>
              <a:gd name="connsiteX0" fmla="*/ 0 w 12161520"/>
              <a:gd name="connsiteY0" fmla="*/ 3332021 h 3332021"/>
              <a:gd name="connsiteX1" fmla="*/ 1965960 w 12161520"/>
              <a:gd name="connsiteY1" fmla="*/ 1381301 h 3332021"/>
              <a:gd name="connsiteX2" fmla="*/ 5775960 w 12161520"/>
              <a:gd name="connsiteY2" fmla="*/ 1274621 h 3332021"/>
              <a:gd name="connsiteX3" fmla="*/ 7787640 w 12161520"/>
              <a:gd name="connsiteY3" fmla="*/ 55421 h 3332021"/>
              <a:gd name="connsiteX4" fmla="*/ 12161520 w 12161520"/>
              <a:gd name="connsiteY4" fmla="*/ 192581 h 333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61520" h="3332021">
                <a:moveTo>
                  <a:pt x="0" y="3332021"/>
                </a:moveTo>
                <a:cubicBezTo>
                  <a:pt x="501650" y="2528111"/>
                  <a:pt x="1003300" y="1724201"/>
                  <a:pt x="1965960" y="1381301"/>
                </a:cubicBezTo>
                <a:cubicBezTo>
                  <a:pt x="2928620" y="1038401"/>
                  <a:pt x="4805680" y="1495601"/>
                  <a:pt x="5775960" y="1274621"/>
                </a:cubicBezTo>
                <a:cubicBezTo>
                  <a:pt x="6746240" y="1053641"/>
                  <a:pt x="6723380" y="235761"/>
                  <a:pt x="7787640" y="55421"/>
                </a:cubicBezTo>
                <a:cubicBezTo>
                  <a:pt x="8851900" y="-124919"/>
                  <a:pt x="12161520" y="192581"/>
                  <a:pt x="12161520" y="192581"/>
                </a:cubicBezTo>
              </a:path>
            </a:pathLst>
          </a:custGeom>
          <a:noFill/>
          <a:ln w="28575">
            <a:gradFill>
              <a:gsLst>
                <a:gs pos="0">
                  <a:srgbClr val="46568D"/>
                </a:gs>
                <a:gs pos="100000">
                  <a:srgbClr val="A15B8E"/>
                </a:gs>
              </a:gsLst>
              <a:lin ang="5400000" scaled="1"/>
            </a:gradFill>
          </a:ln>
          <a:effectLst>
            <a:outerShdw blurRad="139700" dist="139700" dir="5400000" algn="t" rotWithShape="0">
              <a:srgbClr val="A15B8E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860754" y="4117442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11356" y="4032454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80935" y="3025457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592641" y="2721046"/>
            <a:ext cx="169976" cy="169976"/>
          </a:xfrm>
          <a:prstGeom prst="ellipse">
            <a:avLst/>
          </a:prstGeom>
          <a:solidFill>
            <a:srgbClr val="46568D"/>
          </a:solidFill>
          <a:ln w="111125">
            <a:solidFill>
              <a:srgbClr val="A15B8E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35"/>
          <p:cNvSpPr txBox="1"/>
          <p:nvPr/>
        </p:nvSpPr>
        <p:spPr>
          <a:xfrm>
            <a:off x="9417309" y="3269508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417309" y="3682655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1" name="文本框 35"/>
          <p:cNvSpPr txBox="1"/>
          <p:nvPr/>
        </p:nvSpPr>
        <p:spPr>
          <a:xfrm>
            <a:off x="6096000" y="1452283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96000" y="1865430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3" name="文本框 35"/>
          <p:cNvSpPr txBox="1"/>
          <p:nvPr/>
        </p:nvSpPr>
        <p:spPr>
          <a:xfrm>
            <a:off x="1154911" y="2292089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154911" y="2705236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5" name="文本框 35"/>
          <p:cNvSpPr txBox="1"/>
          <p:nvPr/>
        </p:nvSpPr>
        <p:spPr>
          <a:xfrm>
            <a:off x="4210627" y="4374401"/>
            <a:ext cx="2516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请添加副标题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210627" y="4787548"/>
            <a:ext cx="2296271" cy="1167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algn="l"/>
            <a:r>
              <a:rPr lang="zh-CN" altLang="en-US" sz="1600" dirty="0"/>
              <a:t>请尽量言简意赅的阐述观点；根据需要可酌情删减文字</a:t>
            </a:r>
            <a:endParaRPr lang="en-US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03885" y="289996"/>
            <a:ext cx="3217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策划组织形式</a:t>
            </a:r>
            <a:endParaRPr lang="zh-CN" altLang="en-US" sz="3200" dirty="0">
              <a:solidFill>
                <a:schemeClr val="bg1"/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71301" y="367386"/>
            <a:ext cx="267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7200">
                <a:solidFill>
                  <a:srgbClr val="372132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effectLst>
                  <a:outerShdw blurRad="279400" dist="279400" dir="2700000" algn="tl" rotWithShape="0">
                    <a:srgbClr val="334E89">
                      <a:alpha val="12000"/>
                    </a:srgbClr>
                  </a:outerShdw>
                </a:effectLst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rPr>
              <a:t>Lorem ipsum dolor sit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effectLst>
                <a:outerShdw blurRad="279400" dist="279400" dir="2700000" algn="tl" rotWithShape="0">
                  <a:srgbClr val="334E89">
                    <a:alpha val="12000"/>
                  </a:srgbClr>
                </a:outerShdw>
              </a:effectLst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COMMONDATA" val="eyJoZGlkIjoiNDQ5NzA5YTc5ZTYzYjE1NDhhNDA2MjhiZjA5ZTAyYmMifQ=="/>
  <p:tag name="KSO_WPP_MARK_KEY" val="0751eace-35f1-4385-81b7-455d80d5352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2359</Words>
  <Application>WPS 演示</Application>
  <PresentationFormat>宽屏</PresentationFormat>
  <Paragraphs>335</Paragraphs>
  <Slides>19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仓耳渔阳体 W05</vt:lpstr>
      <vt:lpstr>思源黑体 CN Heavy</vt:lpstr>
      <vt:lpstr>OPPOSans M</vt:lpstr>
      <vt:lpstr>Calibri</vt:lpstr>
      <vt:lpstr>微软雅黑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憨批凤</dc:creator>
  <cp:lastModifiedBy>臣又貝</cp:lastModifiedBy>
  <cp:revision>538</cp:revision>
  <dcterms:created xsi:type="dcterms:W3CDTF">2022-04-09T12:13:00Z</dcterms:created>
  <dcterms:modified xsi:type="dcterms:W3CDTF">2023-04-04T11:34:52Z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734657FAF4954174A3F3BE3659C007B3_11</vt:lpwstr>
  </property>
  <property fmtid="{D5CDD505-2E9C-101B-9397-08002B2CF9AE}" pid="3" name="KSOProductBuildVer">
    <vt:lpwstr>2052-11.1.0.14036</vt:lpwstr>
  </property>
  <property fmtid="{D5CDD505-2E9C-101B-9397-08002B2CF9AE}" pid="4" name="KSOTemplateUUID">
    <vt:lpwstr>v1.0_mb_NGaLBP2bRZjZ66bNySSL9g==</vt:lpwstr>
  </property>
</Properties>
</file>